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76" r:id="rId5"/>
  </p:sldMasterIdLst>
  <p:notesMasterIdLst>
    <p:notesMasterId r:id="rId30"/>
  </p:notesMasterIdLst>
  <p:sldIdLst>
    <p:sldId id="355" r:id="rId6"/>
    <p:sldId id="291" r:id="rId7"/>
    <p:sldId id="368" r:id="rId8"/>
    <p:sldId id="341" r:id="rId9"/>
    <p:sldId id="343" r:id="rId10"/>
    <p:sldId id="342" r:id="rId11"/>
    <p:sldId id="340" r:id="rId12"/>
    <p:sldId id="338" r:id="rId13"/>
    <p:sldId id="317" r:id="rId14"/>
    <p:sldId id="339" r:id="rId15"/>
    <p:sldId id="353" r:id="rId16"/>
    <p:sldId id="354" r:id="rId17"/>
    <p:sldId id="366" r:id="rId18"/>
    <p:sldId id="367" r:id="rId19"/>
    <p:sldId id="357" r:id="rId20"/>
    <p:sldId id="347" r:id="rId21"/>
    <p:sldId id="348" r:id="rId22"/>
    <p:sldId id="359" r:id="rId23"/>
    <p:sldId id="360" r:id="rId24"/>
    <p:sldId id="361" r:id="rId25"/>
    <p:sldId id="362" r:id="rId26"/>
    <p:sldId id="364" r:id="rId27"/>
    <p:sldId id="365" r:id="rId28"/>
    <p:sldId id="369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EAE71-A9F1-46A2-A72B-395FA94D7E48}" v="277" dt="2020-11-27T18:47:27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2" autoAdjust="0"/>
    <p:restoredTop sz="94633" autoAdjust="0"/>
  </p:normalViewPr>
  <p:slideViewPr>
    <p:cSldViewPr snapToGrid="0">
      <p:cViewPr varScale="1">
        <p:scale>
          <a:sx n="151" d="100"/>
          <a:sy n="151" d="100"/>
        </p:scale>
        <p:origin x="3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esley, Tom" userId="ee42a82f-7ffb-4da4-9528-a704ef14c0a0" providerId="ADAL" clId="{4BAEAE71-A9F1-46A2-A72B-395FA94D7E48}"/>
    <pc:docChg chg="undo custSel addSld delSld modSld">
      <pc:chgData name="Beesley, Tom" userId="ee42a82f-7ffb-4da4-9528-a704ef14c0a0" providerId="ADAL" clId="{4BAEAE71-A9F1-46A2-A72B-395FA94D7E48}" dt="2020-11-27T18:47:41.667" v="2427" actId="14100"/>
      <pc:docMkLst>
        <pc:docMk/>
      </pc:docMkLst>
      <pc:sldChg chg="modSp">
        <pc:chgData name="Beesley, Tom" userId="ee42a82f-7ffb-4da4-9528-a704ef14c0a0" providerId="ADAL" clId="{4BAEAE71-A9F1-46A2-A72B-395FA94D7E48}" dt="2020-11-27T11:51:37.769" v="2352" actId="962"/>
        <pc:sldMkLst>
          <pc:docMk/>
          <pc:sldMk cId="2344345375" sldId="291"/>
        </pc:sldMkLst>
        <pc:spChg chg="mod">
          <ac:chgData name="Beesley, Tom" userId="ee42a82f-7ffb-4da4-9528-a704ef14c0a0" providerId="ADAL" clId="{4BAEAE71-A9F1-46A2-A72B-395FA94D7E48}" dt="2020-11-26T15:52:31.679" v="185" actId="1076"/>
          <ac:spMkLst>
            <pc:docMk/>
            <pc:sldMk cId="2344345375" sldId="291"/>
            <ac:spMk id="3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5:52:31.679" v="185" actId="1076"/>
          <ac:spMkLst>
            <pc:docMk/>
            <pc:sldMk cId="2344345375" sldId="291"/>
            <ac:spMk id="4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7T11:51:24.045" v="2347" actId="962"/>
          <ac:spMkLst>
            <pc:docMk/>
            <pc:sldMk cId="2344345375" sldId="291"/>
            <ac:spMk id="5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7T11:51:26.487" v="2348" actId="962"/>
          <ac:spMkLst>
            <pc:docMk/>
            <pc:sldMk cId="2344345375" sldId="291"/>
            <ac:spMk id="6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7T11:51:28.289" v="2349" actId="962"/>
          <ac:spMkLst>
            <pc:docMk/>
            <pc:sldMk cId="2344345375" sldId="291"/>
            <ac:spMk id="7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5:52:31.679" v="185" actId="1076"/>
          <ac:spMkLst>
            <pc:docMk/>
            <pc:sldMk cId="2344345375" sldId="291"/>
            <ac:spMk id="12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5:52:31.679" v="185" actId="1076"/>
          <ac:spMkLst>
            <pc:docMk/>
            <pc:sldMk cId="2344345375" sldId="291"/>
            <ac:spMk id="13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5:52:31.679" v="185" actId="1076"/>
          <ac:spMkLst>
            <pc:docMk/>
            <pc:sldMk cId="2344345375" sldId="291"/>
            <ac:spMk id="21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5:52:31.679" v="185" actId="1076"/>
          <ac:spMkLst>
            <pc:docMk/>
            <pc:sldMk cId="2344345375" sldId="291"/>
            <ac:spMk id="29" creationId="{00000000-0000-0000-0000-000000000000}"/>
          </ac:spMkLst>
        </pc:spChg>
        <pc:cxnChg chg="mod">
          <ac:chgData name="Beesley, Tom" userId="ee42a82f-7ffb-4da4-9528-a704ef14c0a0" providerId="ADAL" clId="{4BAEAE71-A9F1-46A2-A72B-395FA94D7E48}" dt="2020-11-27T11:51:31.936" v="2350" actId="962"/>
          <ac:cxnSpMkLst>
            <pc:docMk/>
            <pc:sldMk cId="2344345375" sldId="291"/>
            <ac:cxnSpMk id="9" creationId="{00000000-0000-0000-0000-000000000000}"/>
          </ac:cxnSpMkLst>
        </pc:cxnChg>
        <pc:cxnChg chg="mod">
          <ac:chgData name="Beesley, Tom" userId="ee42a82f-7ffb-4da4-9528-a704ef14c0a0" providerId="ADAL" clId="{4BAEAE71-A9F1-46A2-A72B-395FA94D7E48}" dt="2020-11-27T11:51:34.175" v="2351" actId="962"/>
          <ac:cxnSpMkLst>
            <pc:docMk/>
            <pc:sldMk cId="2344345375" sldId="291"/>
            <ac:cxnSpMk id="14" creationId="{00000000-0000-0000-0000-000000000000}"/>
          </ac:cxnSpMkLst>
        </pc:cxnChg>
        <pc:cxnChg chg="mod">
          <ac:chgData name="Beesley, Tom" userId="ee42a82f-7ffb-4da4-9528-a704ef14c0a0" providerId="ADAL" clId="{4BAEAE71-A9F1-46A2-A72B-395FA94D7E48}" dt="2020-11-27T11:51:37.769" v="2352" actId="962"/>
          <ac:cxnSpMkLst>
            <pc:docMk/>
            <pc:sldMk cId="2344345375" sldId="291"/>
            <ac:cxnSpMk id="22" creationId="{00000000-0000-0000-0000-000000000000}"/>
          </ac:cxnSpMkLst>
        </pc:cxnChg>
      </pc:sldChg>
      <pc:sldChg chg="del">
        <pc:chgData name="Beesley, Tom" userId="ee42a82f-7ffb-4da4-9528-a704ef14c0a0" providerId="ADAL" clId="{4BAEAE71-A9F1-46A2-A72B-395FA94D7E48}" dt="2020-11-22T17:58:41.647" v="153" actId="2696"/>
        <pc:sldMkLst>
          <pc:docMk/>
          <pc:sldMk cId="899246078" sldId="299"/>
        </pc:sldMkLst>
      </pc:sldChg>
      <pc:sldChg chg="del">
        <pc:chgData name="Beesley, Tom" userId="ee42a82f-7ffb-4da4-9528-a704ef14c0a0" providerId="ADAL" clId="{4BAEAE71-A9F1-46A2-A72B-395FA94D7E48}" dt="2020-11-26T21:35:31.782" v="1155" actId="2696"/>
        <pc:sldMkLst>
          <pc:docMk/>
          <pc:sldMk cId="501045134" sldId="315"/>
        </pc:sldMkLst>
      </pc:sldChg>
      <pc:sldChg chg="modSp">
        <pc:chgData name="Beesley, Tom" userId="ee42a82f-7ffb-4da4-9528-a704ef14c0a0" providerId="ADAL" clId="{4BAEAE71-A9F1-46A2-A72B-395FA94D7E48}" dt="2020-11-26T16:01:30.830" v="232" actId="1076"/>
        <pc:sldMkLst>
          <pc:docMk/>
          <pc:sldMk cId="2795492798" sldId="317"/>
        </pc:sldMkLst>
        <pc:spChg chg="mod">
          <ac:chgData name="Beesley, Tom" userId="ee42a82f-7ffb-4da4-9528-a704ef14c0a0" providerId="ADAL" clId="{4BAEAE71-A9F1-46A2-A72B-395FA94D7E48}" dt="2020-11-26T16:01:30.830" v="232" actId="1076"/>
          <ac:spMkLst>
            <pc:docMk/>
            <pc:sldMk cId="2795492798" sldId="317"/>
            <ac:spMk id="3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6:01:30.830" v="232" actId="1076"/>
          <ac:spMkLst>
            <pc:docMk/>
            <pc:sldMk cId="2795492798" sldId="317"/>
            <ac:spMk id="4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6:01:30.830" v="232" actId="1076"/>
          <ac:spMkLst>
            <pc:docMk/>
            <pc:sldMk cId="2795492798" sldId="317"/>
            <ac:spMk id="5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6:01:30.830" v="232" actId="1076"/>
          <ac:spMkLst>
            <pc:docMk/>
            <pc:sldMk cId="2795492798" sldId="317"/>
            <ac:spMk id="6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6:01:30.830" v="232" actId="1076"/>
          <ac:spMkLst>
            <pc:docMk/>
            <pc:sldMk cId="2795492798" sldId="317"/>
            <ac:spMk id="7" creationId="{00000000-0000-0000-0000-000000000000}"/>
          </ac:spMkLst>
        </pc:spChg>
      </pc:sldChg>
      <pc:sldChg chg="del">
        <pc:chgData name="Beesley, Tom" userId="ee42a82f-7ffb-4da4-9528-a704ef14c0a0" providerId="ADAL" clId="{4BAEAE71-A9F1-46A2-A72B-395FA94D7E48}" dt="2020-11-22T17:58:40.368" v="143" actId="2696"/>
        <pc:sldMkLst>
          <pc:docMk/>
          <pc:sldMk cId="183870124" sldId="319"/>
        </pc:sldMkLst>
      </pc:sldChg>
      <pc:sldChg chg="del">
        <pc:chgData name="Beesley, Tom" userId="ee42a82f-7ffb-4da4-9528-a704ef14c0a0" providerId="ADAL" clId="{4BAEAE71-A9F1-46A2-A72B-395FA94D7E48}" dt="2020-11-22T17:58:40.639" v="145" actId="2696"/>
        <pc:sldMkLst>
          <pc:docMk/>
          <pc:sldMk cId="1778890024" sldId="320"/>
        </pc:sldMkLst>
      </pc:sldChg>
      <pc:sldChg chg="del">
        <pc:chgData name="Beesley, Tom" userId="ee42a82f-7ffb-4da4-9528-a704ef14c0a0" providerId="ADAL" clId="{4BAEAE71-A9F1-46A2-A72B-395FA94D7E48}" dt="2020-11-22T17:58:40.773" v="146" actId="2696"/>
        <pc:sldMkLst>
          <pc:docMk/>
          <pc:sldMk cId="4029203831" sldId="321"/>
        </pc:sldMkLst>
      </pc:sldChg>
      <pc:sldChg chg="del">
        <pc:chgData name="Beesley, Tom" userId="ee42a82f-7ffb-4da4-9528-a704ef14c0a0" providerId="ADAL" clId="{4BAEAE71-A9F1-46A2-A72B-395FA94D7E48}" dt="2020-11-22T17:58:40.917" v="147" actId="2696"/>
        <pc:sldMkLst>
          <pc:docMk/>
          <pc:sldMk cId="1878571508" sldId="322"/>
        </pc:sldMkLst>
      </pc:sldChg>
      <pc:sldChg chg="modSp del">
        <pc:chgData name="Beesley, Tom" userId="ee42a82f-7ffb-4da4-9528-a704ef14c0a0" providerId="ADAL" clId="{4BAEAE71-A9F1-46A2-A72B-395FA94D7E48}" dt="2020-11-22T18:01:41.399" v="182" actId="2696"/>
        <pc:sldMkLst>
          <pc:docMk/>
          <pc:sldMk cId="1863457954" sldId="323"/>
        </pc:sldMkLst>
        <pc:spChg chg="mod">
          <ac:chgData name="Beesley, Tom" userId="ee42a82f-7ffb-4da4-9528-a704ef14c0a0" providerId="ADAL" clId="{4BAEAE71-A9F1-46A2-A72B-395FA94D7E48}" dt="2020-11-22T17:04:19.317" v="25" actId="20577"/>
          <ac:spMkLst>
            <pc:docMk/>
            <pc:sldMk cId="1863457954" sldId="323"/>
            <ac:spMk id="3" creationId="{00000000-0000-0000-0000-000000000000}"/>
          </ac:spMkLst>
        </pc:spChg>
      </pc:sldChg>
      <pc:sldChg chg="modSp del">
        <pc:chgData name="Beesley, Tom" userId="ee42a82f-7ffb-4da4-9528-a704ef14c0a0" providerId="ADAL" clId="{4BAEAE71-A9F1-46A2-A72B-395FA94D7E48}" dt="2020-11-22T18:01:41.643" v="183" actId="2696"/>
        <pc:sldMkLst>
          <pc:docMk/>
          <pc:sldMk cId="4160654218" sldId="324"/>
        </pc:sldMkLst>
        <pc:spChg chg="mod">
          <ac:chgData name="Beesley, Tom" userId="ee42a82f-7ffb-4da4-9528-a704ef14c0a0" providerId="ADAL" clId="{4BAEAE71-A9F1-46A2-A72B-395FA94D7E48}" dt="2020-11-22T17:07:15.106" v="31" actId="20577"/>
          <ac:spMkLst>
            <pc:docMk/>
            <pc:sldMk cId="4160654218" sldId="324"/>
            <ac:spMk id="3" creationId="{00000000-0000-0000-0000-000000000000}"/>
          </ac:spMkLst>
        </pc:spChg>
      </pc:sldChg>
      <pc:sldChg chg="del">
        <pc:chgData name="Beesley, Tom" userId="ee42a82f-7ffb-4da4-9528-a704ef14c0a0" providerId="ADAL" clId="{4BAEAE71-A9F1-46A2-A72B-395FA94D7E48}" dt="2020-11-22T18:01:41.853" v="184" actId="2696"/>
        <pc:sldMkLst>
          <pc:docMk/>
          <pc:sldMk cId="2673281263" sldId="325"/>
        </pc:sldMkLst>
      </pc:sldChg>
      <pc:sldChg chg="del">
        <pc:chgData name="Beesley, Tom" userId="ee42a82f-7ffb-4da4-9528-a704ef14c0a0" providerId="ADAL" clId="{4BAEAE71-A9F1-46A2-A72B-395FA94D7E48}" dt="2020-11-22T17:58:41.175" v="149" actId="2696"/>
        <pc:sldMkLst>
          <pc:docMk/>
          <pc:sldMk cId="118675843" sldId="326"/>
        </pc:sldMkLst>
      </pc:sldChg>
      <pc:sldChg chg="del">
        <pc:chgData name="Beesley, Tom" userId="ee42a82f-7ffb-4da4-9528-a704ef14c0a0" providerId="ADAL" clId="{4BAEAE71-A9F1-46A2-A72B-395FA94D7E48}" dt="2020-11-22T17:58:41.321" v="150" actId="2696"/>
        <pc:sldMkLst>
          <pc:docMk/>
          <pc:sldMk cId="469298934" sldId="327"/>
        </pc:sldMkLst>
      </pc:sldChg>
      <pc:sldChg chg="del">
        <pc:chgData name="Beesley, Tom" userId="ee42a82f-7ffb-4da4-9528-a704ef14c0a0" providerId="ADAL" clId="{4BAEAE71-A9F1-46A2-A72B-395FA94D7E48}" dt="2020-11-22T17:58:41.576" v="152" actId="2696"/>
        <pc:sldMkLst>
          <pc:docMk/>
          <pc:sldMk cId="3072277989" sldId="328"/>
        </pc:sldMkLst>
      </pc:sldChg>
      <pc:sldChg chg="del">
        <pc:chgData name="Beesley, Tom" userId="ee42a82f-7ffb-4da4-9528-a704ef14c0a0" providerId="ADAL" clId="{4BAEAE71-A9F1-46A2-A72B-395FA94D7E48}" dt="2020-11-22T17:58:41.486" v="151" actId="2696"/>
        <pc:sldMkLst>
          <pc:docMk/>
          <pc:sldMk cId="54691036" sldId="329"/>
        </pc:sldMkLst>
      </pc:sldChg>
      <pc:sldChg chg="del">
        <pc:chgData name="Beesley, Tom" userId="ee42a82f-7ffb-4da4-9528-a704ef14c0a0" providerId="ADAL" clId="{4BAEAE71-A9F1-46A2-A72B-395FA94D7E48}" dt="2020-11-22T17:58:41.716" v="154" actId="2696"/>
        <pc:sldMkLst>
          <pc:docMk/>
          <pc:sldMk cId="2487218030" sldId="330"/>
        </pc:sldMkLst>
      </pc:sldChg>
      <pc:sldChg chg="modSp">
        <pc:chgData name="Beesley, Tom" userId="ee42a82f-7ffb-4da4-9528-a704ef14c0a0" providerId="ADAL" clId="{4BAEAE71-A9F1-46A2-A72B-395FA94D7E48}" dt="2020-11-26T15:52:36.406" v="186" actId="14100"/>
        <pc:sldMkLst>
          <pc:docMk/>
          <pc:sldMk cId="1332461936" sldId="331"/>
        </pc:sldMkLst>
        <pc:spChg chg="mod">
          <ac:chgData name="Beesley, Tom" userId="ee42a82f-7ffb-4da4-9528-a704ef14c0a0" providerId="ADAL" clId="{4BAEAE71-A9F1-46A2-A72B-395FA94D7E48}" dt="2020-11-26T15:52:36.406" v="186" actId="14100"/>
          <ac:spMkLst>
            <pc:docMk/>
            <pc:sldMk cId="1332461936" sldId="331"/>
            <ac:spMk id="3" creationId="{00000000-0000-0000-0000-000000000000}"/>
          </ac:spMkLst>
        </pc:spChg>
      </pc:sldChg>
      <pc:sldChg chg="modSp del">
        <pc:chgData name="Beesley, Tom" userId="ee42a82f-7ffb-4da4-9528-a704ef14c0a0" providerId="ADAL" clId="{4BAEAE71-A9F1-46A2-A72B-395FA94D7E48}" dt="2020-11-26T21:35:38.975" v="1157" actId="2696"/>
        <pc:sldMkLst>
          <pc:docMk/>
          <pc:sldMk cId="572918686" sldId="332"/>
        </pc:sldMkLst>
        <pc:spChg chg="mod">
          <ac:chgData name="Beesley, Tom" userId="ee42a82f-7ffb-4da4-9528-a704ef14c0a0" providerId="ADAL" clId="{4BAEAE71-A9F1-46A2-A72B-395FA94D7E48}" dt="2020-11-26T16:00:02.502" v="191" actId="14100"/>
          <ac:spMkLst>
            <pc:docMk/>
            <pc:sldMk cId="572918686" sldId="332"/>
            <ac:spMk id="3" creationId="{00000000-0000-0000-0000-000000000000}"/>
          </ac:spMkLst>
        </pc:spChg>
      </pc:sldChg>
      <pc:sldChg chg="modSp">
        <pc:chgData name="Beesley, Tom" userId="ee42a82f-7ffb-4da4-9528-a704ef14c0a0" providerId="ADAL" clId="{4BAEAE71-A9F1-46A2-A72B-395FA94D7E48}" dt="2020-11-26T16:05:38.396" v="285" actId="207"/>
        <pc:sldMkLst>
          <pc:docMk/>
          <pc:sldMk cId="3017340896" sldId="338"/>
        </pc:sldMkLst>
        <pc:spChg chg="mod">
          <ac:chgData name="Beesley, Tom" userId="ee42a82f-7ffb-4da4-9528-a704ef14c0a0" providerId="ADAL" clId="{4BAEAE71-A9F1-46A2-A72B-395FA94D7E48}" dt="2020-11-26T16:05:38.396" v="285" actId="207"/>
          <ac:spMkLst>
            <pc:docMk/>
            <pc:sldMk cId="3017340896" sldId="338"/>
            <ac:spMk id="3" creationId="{00000000-0000-0000-0000-000000000000}"/>
          </ac:spMkLst>
        </pc:spChg>
      </pc:sldChg>
      <pc:sldChg chg="modSp">
        <pc:chgData name="Beesley, Tom" userId="ee42a82f-7ffb-4da4-9528-a704ef14c0a0" providerId="ADAL" clId="{4BAEAE71-A9F1-46A2-A72B-395FA94D7E48}" dt="2020-11-26T16:01:45.621" v="235" actId="113"/>
        <pc:sldMkLst>
          <pc:docMk/>
          <pc:sldMk cId="3355550283" sldId="339"/>
        </pc:sldMkLst>
        <pc:spChg chg="mod">
          <ac:chgData name="Beesley, Tom" userId="ee42a82f-7ffb-4da4-9528-a704ef14c0a0" providerId="ADAL" clId="{4BAEAE71-A9F1-46A2-A72B-395FA94D7E48}" dt="2020-11-26T16:01:45.621" v="235" actId="113"/>
          <ac:spMkLst>
            <pc:docMk/>
            <pc:sldMk cId="3355550283" sldId="339"/>
            <ac:spMk id="3" creationId="{00000000-0000-0000-0000-000000000000}"/>
          </ac:spMkLst>
        </pc:spChg>
      </pc:sldChg>
      <pc:sldChg chg="modSp">
        <pc:chgData name="Beesley, Tom" userId="ee42a82f-7ffb-4da4-9528-a704ef14c0a0" providerId="ADAL" clId="{4BAEAE71-A9F1-46A2-A72B-395FA94D7E48}" dt="2020-11-26T16:05:09.798" v="252" actId="20577"/>
        <pc:sldMkLst>
          <pc:docMk/>
          <pc:sldMk cId="16030180" sldId="340"/>
        </pc:sldMkLst>
        <pc:spChg chg="mod">
          <ac:chgData name="Beesley, Tom" userId="ee42a82f-7ffb-4da4-9528-a704ef14c0a0" providerId="ADAL" clId="{4BAEAE71-A9F1-46A2-A72B-395FA94D7E48}" dt="2020-11-26T16:05:09.798" v="252" actId="20577"/>
          <ac:spMkLst>
            <pc:docMk/>
            <pc:sldMk cId="16030180" sldId="340"/>
            <ac:spMk id="3" creationId="{00000000-0000-0000-0000-000000000000}"/>
          </ac:spMkLst>
        </pc:spChg>
      </pc:sldChg>
      <pc:sldChg chg="modSp modAnim">
        <pc:chgData name="Beesley, Tom" userId="ee42a82f-7ffb-4da4-9528-a704ef14c0a0" providerId="ADAL" clId="{4BAEAE71-A9F1-46A2-A72B-395FA94D7E48}" dt="2020-11-26T16:04:13.005" v="245"/>
        <pc:sldMkLst>
          <pc:docMk/>
          <pc:sldMk cId="4164668429" sldId="341"/>
        </pc:sldMkLst>
        <pc:spChg chg="mod">
          <ac:chgData name="Beesley, Tom" userId="ee42a82f-7ffb-4da4-9528-a704ef14c0a0" providerId="ADAL" clId="{4BAEAE71-A9F1-46A2-A72B-395FA94D7E48}" dt="2020-11-26T15:52:41.021" v="187" actId="1076"/>
          <ac:spMkLst>
            <pc:docMk/>
            <pc:sldMk cId="4164668429" sldId="341"/>
            <ac:spMk id="3" creationId="{00000000-0000-0000-0000-000000000000}"/>
          </ac:spMkLst>
        </pc:spChg>
      </pc:sldChg>
      <pc:sldChg chg="modSp modAnim">
        <pc:chgData name="Beesley, Tom" userId="ee42a82f-7ffb-4da4-9528-a704ef14c0a0" providerId="ADAL" clId="{4BAEAE71-A9F1-46A2-A72B-395FA94D7E48}" dt="2020-11-26T16:04:25.785" v="247"/>
        <pc:sldMkLst>
          <pc:docMk/>
          <pc:sldMk cId="3305777944" sldId="342"/>
        </pc:sldMkLst>
        <pc:spChg chg="mod">
          <ac:chgData name="Beesley, Tom" userId="ee42a82f-7ffb-4da4-9528-a704ef14c0a0" providerId="ADAL" clId="{4BAEAE71-A9F1-46A2-A72B-395FA94D7E48}" dt="2020-11-26T15:52:48.965" v="189" actId="1076"/>
          <ac:spMkLst>
            <pc:docMk/>
            <pc:sldMk cId="3305777944" sldId="342"/>
            <ac:spMk id="3" creationId="{00000000-0000-0000-0000-000000000000}"/>
          </ac:spMkLst>
        </pc:spChg>
      </pc:sldChg>
      <pc:sldChg chg="modSp modAnim">
        <pc:chgData name="Beesley, Tom" userId="ee42a82f-7ffb-4da4-9528-a704ef14c0a0" providerId="ADAL" clId="{4BAEAE71-A9F1-46A2-A72B-395FA94D7E48}" dt="2020-11-26T16:04:19.944" v="246"/>
        <pc:sldMkLst>
          <pc:docMk/>
          <pc:sldMk cId="3856728062" sldId="343"/>
        </pc:sldMkLst>
        <pc:spChg chg="mod">
          <ac:chgData name="Beesley, Tom" userId="ee42a82f-7ffb-4da4-9528-a704ef14c0a0" providerId="ADAL" clId="{4BAEAE71-A9F1-46A2-A72B-395FA94D7E48}" dt="2020-11-26T15:52:45.037" v="188" actId="1076"/>
          <ac:spMkLst>
            <pc:docMk/>
            <pc:sldMk cId="3856728062" sldId="343"/>
            <ac:spMk id="3" creationId="{00000000-0000-0000-0000-000000000000}"/>
          </ac:spMkLst>
        </pc:spChg>
      </pc:sldChg>
      <pc:sldChg chg="modSp del">
        <pc:chgData name="Beesley, Tom" userId="ee42a82f-7ffb-4da4-9528-a704ef14c0a0" providerId="ADAL" clId="{4BAEAE71-A9F1-46A2-A72B-395FA94D7E48}" dt="2020-11-26T21:35:38.974" v="1156" actId="2696"/>
        <pc:sldMkLst>
          <pc:docMk/>
          <pc:sldMk cId="1095409634" sldId="344"/>
        </pc:sldMkLst>
        <pc:spChg chg="mod">
          <ac:chgData name="Beesley, Tom" userId="ee42a82f-7ffb-4da4-9528-a704ef14c0a0" providerId="ADAL" clId="{4BAEAE71-A9F1-46A2-A72B-395FA94D7E48}" dt="2020-11-26T16:02:48.107" v="241" actId="1076"/>
          <ac:spMkLst>
            <pc:docMk/>
            <pc:sldMk cId="1095409634" sldId="344"/>
            <ac:spMk id="5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16:02:48.107" v="241" actId="1076"/>
          <ac:spMkLst>
            <pc:docMk/>
            <pc:sldMk cId="1095409634" sldId="344"/>
            <ac:spMk id="6" creationId="{00000000-0000-0000-0000-000000000000}"/>
          </ac:spMkLst>
        </pc:spChg>
        <pc:graphicFrameChg chg="mod">
          <ac:chgData name="Beesley, Tom" userId="ee42a82f-7ffb-4da4-9528-a704ef14c0a0" providerId="ADAL" clId="{4BAEAE71-A9F1-46A2-A72B-395FA94D7E48}" dt="2020-11-26T16:02:48.107" v="241" actId="1076"/>
          <ac:graphicFrameMkLst>
            <pc:docMk/>
            <pc:sldMk cId="1095409634" sldId="344"/>
            <ac:graphicFrameMk id="4" creationId="{00000000-0000-0000-0000-000000000000}"/>
          </ac:graphicFrameMkLst>
        </pc:graphicFrameChg>
      </pc:sldChg>
      <pc:sldChg chg="del">
        <pc:chgData name="Beesley, Tom" userId="ee42a82f-7ffb-4da4-9528-a704ef14c0a0" providerId="ADAL" clId="{4BAEAE71-A9F1-46A2-A72B-395FA94D7E48}" dt="2020-11-22T17:58:41.049" v="148" actId="2696"/>
        <pc:sldMkLst>
          <pc:docMk/>
          <pc:sldMk cId="279776013" sldId="345"/>
        </pc:sldMkLst>
      </pc:sldChg>
      <pc:sldChg chg="del">
        <pc:chgData name="Beesley, Tom" userId="ee42a82f-7ffb-4da4-9528-a704ef14c0a0" providerId="ADAL" clId="{4BAEAE71-A9F1-46A2-A72B-395FA94D7E48}" dt="2020-11-22T18:01:41.253" v="181" actId="2696"/>
        <pc:sldMkLst>
          <pc:docMk/>
          <pc:sldMk cId="2915423628" sldId="346"/>
        </pc:sldMkLst>
      </pc:sldChg>
      <pc:sldChg chg="modSp">
        <pc:chgData name="Beesley, Tom" userId="ee42a82f-7ffb-4da4-9528-a704ef14c0a0" providerId="ADAL" clId="{4BAEAE71-A9F1-46A2-A72B-395FA94D7E48}" dt="2020-11-26T22:26:01.631" v="1700" actId="207"/>
        <pc:sldMkLst>
          <pc:docMk/>
          <pc:sldMk cId="626793187" sldId="347"/>
        </pc:sldMkLst>
        <pc:spChg chg="mod">
          <ac:chgData name="Beesley, Tom" userId="ee42a82f-7ffb-4da4-9528-a704ef14c0a0" providerId="ADAL" clId="{4BAEAE71-A9F1-46A2-A72B-395FA94D7E48}" dt="2020-11-26T22:26:01.631" v="1700" actId="207"/>
          <ac:spMkLst>
            <pc:docMk/>
            <pc:sldMk cId="626793187" sldId="347"/>
            <ac:spMk id="3" creationId="{00000000-0000-0000-0000-000000000000}"/>
          </ac:spMkLst>
        </pc:spChg>
      </pc:sldChg>
      <pc:sldChg chg="addSp delSp modSp modAnim">
        <pc:chgData name="Beesley, Tom" userId="ee42a82f-7ffb-4da4-9528-a704ef14c0a0" providerId="ADAL" clId="{4BAEAE71-A9F1-46A2-A72B-395FA94D7E48}" dt="2020-11-27T18:47:07.164" v="2424" actId="13244"/>
        <pc:sldMkLst>
          <pc:docMk/>
          <pc:sldMk cId="4216741942" sldId="348"/>
        </pc:sldMkLst>
        <pc:spChg chg="mod">
          <ac:chgData name="Beesley, Tom" userId="ee42a82f-7ffb-4da4-9528-a704ef14c0a0" providerId="ADAL" clId="{4BAEAE71-A9F1-46A2-A72B-395FA94D7E48}" dt="2020-11-27T18:47:07.164" v="2424" actId="13244"/>
          <ac:spMkLst>
            <pc:docMk/>
            <pc:sldMk cId="4216741942" sldId="348"/>
            <ac:spMk id="2" creationId="{00000000-0000-0000-0000-000000000000}"/>
          </ac:spMkLst>
        </pc:spChg>
        <pc:spChg chg="del mod">
          <ac:chgData name="Beesley, Tom" userId="ee42a82f-7ffb-4da4-9528-a704ef14c0a0" providerId="ADAL" clId="{4BAEAE71-A9F1-46A2-A72B-395FA94D7E48}" dt="2020-11-26T21:17:13.432" v="638" actId="478"/>
          <ac:spMkLst>
            <pc:docMk/>
            <pc:sldMk cId="4216741942" sldId="348"/>
            <ac:spMk id="3" creationId="{00000000-0000-0000-0000-000000000000}"/>
          </ac:spMkLst>
        </pc:spChg>
        <pc:spChg chg="add del mod">
          <ac:chgData name="Beesley, Tom" userId="ee42a82f-7ffb-4da4-9528-a704ef14c0a0" providerId="ADAL" clId="{4BAEAE71-A9F1-46A2-A72B-395FA94D7E48}" dt="2020-11-26T21:17:14.971" v="639" actId="478"/>
          <ac:spMkLst>
            <pc:docMk/>
            <pc:sldMk cId="4216741942" sldId="348"/>
            <ac:spMk id="13" creationId="{4277625E-87E0-441E-A6D9-F5716BDF159F}"/>
          </ac:spMkLst>
        </pc:spChg>
        <pc:spChg chg="add mod">
          <ac:chgData name="Beesley, Tom" userId="ee42a82f-7ffb-4da4-9528-a704ef14c0a0" providerId="ADAL" clId="{4BAEAE71-A9F1-46A2-A72B-395FA94D7E48}" dt="2020-11-26T21:22:06.724" v="723" actId="1076"/>
          <ac:spMkLst>
            <pc:docMk/>
            <pc:sldMk cId="4216741942" sldId="348"/>
            <ac:spMk id="14" creationId="{7D95F30D-99F2-4DD1-953C-4004936A37D3}"/>
          </ac:spMkLst>
        </pc:spChg>
        <pc:spChg chg="add mod">
          <ac:chgData name="Beesley, Tom" userId="ee42a82f-7ffb-4da4-9528-a704ef14c0a0" providerId="ADAL" clId="{4BAEAE71-A9F1-46A2-A72B-395FA94D7E48}" dt="2020-11-26T21:21:34.732" v="709" actId="1076"/>
          <ac:spMkLst>
            <pc:docMk/>
            <pc:sldMk cId="4216741942" sldId="348"/>
            <ac:spMk id="15" creationId="{F13C92F1-1705-496F-AB81-084AF5128497}"/>
          </ac:spMkLst>
        </pc:spChg>
        <pc:spChg chg="add mod">
          <ac:chgData name="Beesley, Tom" userId="ee42a82f-7ffb-4da4-9528-a704ef14c0a0" providerId="ADAL" clId="{4BAEAE71-A9F1-46A2-A72B-395FA94D7E48}" dt="2020-11-26T21:21:03.901" v="701" actId="207"/>
          <ac:spMkLst>
            <pc:docMk/>
            <pc:sldMk cId="4216741942" sldId="348"/>
            <ac:spMk id="16" creationId="{7B47E4D2-D23B-4A2E-A234-B9347D7809B0}"/>
          </ac:spMkLst>
        </pc:spChg>
        <pc:picChg chg="del">
          <ac:chgData name="Beesley, Tom" userId="ee42a82f-7ffb-4da4-9528-a704ef14c0a0" providerId="ADAL" clId="{4BAEAE71-A9F1-46A2-A72B-395FA94D7E48}" dt="2020-11-26T21:14:42.865" v="610" actId="478"/>
          <ac:picMkLst>
            <pc:docMk/>
            <pc:sldMk cId="4216741942" sldId="348"/>
            <ac:picMk id="4" creationId="{00000000-0000-0000-0000-000000000000}"/>
          </ac:picMkLst>
        </pc:picChg>
        <pc:picChg chg="add mod">
          <ac:chgData name="Beesley, Tom" userId="ee42a82f-7ffb-4da4-9528-a704ef14c0a0" providerId="ADAL" clId="{4BAEAE71-A9F1-46A2-A72B-395FA94D7E48}" dt="2020-11-27T18:41:09.660" v="2417" actId="962"/>
          <ac:picMkLst>
            <pc:docMk/>
            <pc:sldMk cId="4216741942" sldId="348"/>
            <ac:picMk id="9" creationId="{A40D123E-3E45-4016-88AF-FCC946E14125}"/>
          </ac:picMkLst>
        </pc:picChg>
        <pc:picChg chg="add mod ord">
          <ac:chgData name="Beesley, Tom" userId="ee42a82f-7ffb-4da4-9528-a704ef14c0a0" providerId="ADAL" clId="{4BAEAE71-A9F1-46A2-A72B-395FA94D7E48}" dt="2020-11-26T21:18:06.448" v="643" actId="167"/>
          <ac:picMkLst>
            <pc:docMk/>
            <pc:sldMk cId="4216741942" sldId="348"/>
            <ac:picMk id="11" creationId="{D2280FFB-9EC6-4682-8B46-B6EF5C421C14}"/>
          </ac:picMkLst>
        </pc:picChg>
        <pc:cxnChg chg="add mod">
          <ac:chgData name="Beesley, Tom" userId="ee42a82f-7ffb-4da4-9528-a704ef14c0a0" providerId="ADAL" clId="{4BAEAE71-A9F1-46A2-A72B-395FA94D7E48}" dt="2020-11-27T11:51:42.547" v="2353" actId="962"/>
          <ac:cxnSpMkLst>
            <pc:docMk/>
            <pc:sldMk cId="4216741942" sldId="348"/>
            <ac:cxnSpMk id="18" creationId="{443281B7-24DA-4244-B8CA-BA2A381000D5}"/>
          </ac:cxnSpMkLst>
        </pc:cxnChg>
      </pc:sldChg>
      <pc:sldChg chg="del">
        <pc:chgData name="Beesley, Tom" userId="ee42a82f-7ffb-4da4-9528-a704ef14c0a0" providerId="ADAL" clId="{4BAEAE71-A9F1-46A2-A72B-395FA94D7E48}" dt="2020-11-26T21:35:31.766" v="1152" actId="2696"/>
        <pc:sldMkLst>
          <pc:docMk/>
          <pc:sldMk cId="1057702686" sldId="349"/>
        </pc:sldMkLst>
      </pc:sldChg>
      <pc:sldChg chg="del">
        <pc:chgData name="Beesley, Tom" userId="ee42a82f-7ffb-4da4-9528-a704ef14c0a0" providerId="ADAL" clId="{4BAEAE71-A9F1-46A2-A72B-395FA94D7E48}" dt="2020-11-26T21:35:31.772" v="1153" actId="2696"/>
        <pc:sldMkLst>
          <pc:docMk/>
          <pc:sldMk cId="689028733" sldId="350"/>
        </pc:sldMkLst>
      </pc:sldChg>
      <pc:sldChg chg="del">
        <pc:chgData name="Beesley, Tom" userId="ee42a82f-7ffb-4da4-9528-a704ef14c0a0" providerId="ADAL" clId="{4BAEAE71-A9F1-46A2-A72B-395FA94D7E48}" dt="2020-11-26T21:35:31.778" v="1154" actId="2696"/>
        <pc:sldMkLst>
          <pc:docMk/>
          <pc:sldMk cId="197397604" sldId="351"/>
        </pc:sldMkLst>
      </pc:sldChg>
      <pc:sldChg chg="modSp add del">
        <pc:chgData name="Beesley, Tom" userId="ee42a82f-7ffb-4da4-9528-a704ef14c0a0" providerId="ADAL" clId="{4BAEAE71-A9F1-46A2-A72B-395FA94D7E48}" dt="2020-11-22T17:58:40.519" v="144" actId="2696"/>
        <pc:sldMkLst>
          <pc:docMk/>
          <pc:sldMk cId="1210105712" sldId="352"/>
        </pc:sldMkLst>
        <pc:spChg chg="mod">
          <ac:chgData name="Beesley, Tom" userId="ee42a82f-7ffb-4da4-9528-a704ef14c0a0" providerId="ADAL" clId="{4BAEAE71-A9F1-46A2-A72B-395FA94D7E48}" dt="2020-11-22T17:52:03.636" v="34" actId="20577"/>
          <ac:spMkLst>
            <pc:docMk/>
            <pc:sldMk cId="1210105712" sldId="352"/>
            <ac:spMk id="8" creationId="{00000000-0000-0000-0000-000000000000}"/>
          </ac:spMkLst>
        </pc:spChg>
      </pc:sldChg>
      <pc:sldChg chg="addSp delSp modSp add">
        <pc:chgData name="Beesley, Tom" userId="ee42a82f-7ffb-4da4-9528-a704ef14c0a0" providerId="ADAL" clId="{4BAEAE71-A9F1-46A2-A72B-395FA94D7E48}" dt="2020-11-26T16:01:54.926" v="236" actId="1076"/>
        <pc:sldMkLst>
          <pc:docMk/>
          <pc:sldMk cId="2624188557" sldId="353"/>
        </pc:sldMkLst>
        <pc:spChg chg="mod">
          <ac:chgData name="Beesley, Tom" userId="ee42a82f-7ffb-4da4-9528-a704ef14c0a0" providerId="ADAL" clId="{4BAEAE71-A9F1-46A2-A72B-395FA94D7E48}" dt="2020-11-22T17:55:50.561" v="110" actId="20577"/>
          <ac:spMkLst>
            <pc:docMk/>
            <pc:sldMk cId="2624188557" sldId="353"/>
            <ac:spMk id="2" creationId="{615B9058-894B-4469-AD3D-17D3127F4EE7}"/>
          </ac:spMkLst>
        </pc:spChg>
        <pc:spChg chg="del">
          <ac:chgData name="Beesley, Tom" userId="ee42a82f-7ffb-4da4-9528-a704ef14c0a0" providerId="ADAL" clId="{4BAEAE71-A9F1-46A2-A72B-395FA94D7E48}" dt="2020-11-22T17:54:44.250" v="37" actId="478"/>
          <ac:spMkLst>
            <pc:docMk/>
            <pc:sldMk cId="2624188557" sldId="353"/>
            <ac:spMk id="3" creationId="{620A5672-6DD5-4DB5-B5AE-1A731FB708BA}"/>
          </ac:spMkLst>
        </pc:spChg>
        <pc:spChg chg="add mod">
          <ac:chgData name="Beesley, Tom" userId="ee42a82f-7ffb-4da4-9528-a704ef14c0a0" providerId="ADAL" clId="{4BAEAE71-A9F1-46A2-A72B-395FA94D7E48}" dt="2020-11-26T16:01:54.926" v="236" actId="1076"/>
          <ac:spMkLst>
            <pc:docMk/>
            <pc:sldMk cId="2624188557" sldId="353"/>
            <ac:spMk id="4" creationId="{219FC148-1369-4227-913E-D0395BA90820}"/>
          </ac:spMkLst>
        </pc:spChg>
        <pc:spChg chg="add mod">
          <ac:chgData name="Beesley, Tom" userId="ee42a82f-7ffb-4da4-9528-a704ef14c0a0" providerId="ADAL" clId="{4BAEAE71-A9F1-46A2-A72B-395FA94D7E48}" dt="2020-11-26T16:01:54.926" v="236" actId="1076"/>
          <ac:spMkLst>
            <pc:docMk/>
            <pc:sldMk cId="2624188557" sldId="353"/>
            <ac:spMk id="5" creationId="{C6C6357D-7B32-4E34-996E-5F20634FC5E8}"/>
          </ac:spMkLst>
        </pc:spChg>
        <pc:spChg chg="add mod">
          <ac:chgData name="Beesley, Tom" userId="ee42a82f-7ffb-4da4-9528-a704ef14c0a0" providerId="ADAL" clId="{4BAEAE71-A9F1-46A2-A72B-395FA94D7E48}" dt="2020-11-26T16:01:54.926" v="236" actId="1076"/>
          <ac:spMkLst>
            <pc:docMk/>
            <pc:sldMk cId="2624188557" sldId="353"/>
            <ac:spMk id="6" creationId="{ECA59672-468B-45ED-8D66-E5DD571D6AA9}"/>
          </ac:spMkLst>
        </pc:spChg>
        <pc:spChg chg="add mod">
          <ac:chgData name="Beesley, Tom" userId="ee42a82f-7ffb-4da4-9528-a704ef14c0a0" providerId="ADAL" clId="{4BAEAE71-A9F1-46A2-A72B-395FA94D7E48}" dt="2020-11-26T16:01:54.926" v="236" actId="1076"/>
          <ac:spMkLst>
            <pc:docMk/>
            <pc:sldMk cId="2624188557" sldId="353"/>
            <ac:spMk id="7" creationId="{BE6F67E1-1AD2-476D-843D-DC12427C0B3B}"/>
          </ac:spMkLst>
        </pc:spChg>
      </pc:sldChg>
      <pc:sldChg chg="addSp delSp modSp add modAnim">
        <pc:chgData name="Beesley, Tom" userId="ee42a82f-7ffb-4da4-9528-a704ef14c0a0" providerId="ADAL" clId="{4BAEAE71-A9F1-46A2-A72B-395FA94D7E48}" dt="2020-11-27T18:40:49.974" v="2358" actId="962"/>
        <pc:sldMkLst>
          <pc:docMk/>
          <pc:sldMk cId="3388241375" sldId="354"/>
        </pc:sldMkLst>
        <pc:spChg chg="mod">
          <ac:chgData name="Beesley, Tom" userId="ee42a82f-7ffb-4da4-9528-a704ef14c0a0" providerId="ADAL" clId="{4BAEAE71-A9F1-46A2-A72B-395FA94D7E48}" dt="2020-11-26T16:01:58.768" v="238" actId="1076"/>
          <ac:spMkLst>
            <pc:docMk/>
            <pc:sldMk cId="3388241375" sldId="354"/>
            <ac:spMk id="2" creationId="{52CDFA97-CA67-40DB-A9E9-C6D115404C23}"/>
          </ac:spMkLst>
        </pc:spChg>
        <pc:spChg chg="del">
          <ac:chgData name="Beesley, Tom" userId="ee42a82f-7ffb-4da4-9528-a704ef14c0a0" providerId="ADAL" clId="{4BAEAE71-A9F1-46A2-A72B-395FA94D7E48}" dt="2020-11-22T17:57:16.553" v="112" actId="478"/>
          <ac:spMkLst>
            <pc:docMk/>
            <pc:sldMk cId="3388241375" sldId="354"/>
            <ac:spMk id="3" creationId="{93F59593-732C-4D05-A576-4400E7D3EDC2}"/>
          </ac:spMkLst>
        </pc:spChg>
        <pc:spChg chg="add mod">
          <ac:chgData name="Beesley, Tom" userId="ee42a82f-7ffb-4da4-9528-a704ef14c0a0" providerId="ADAL" clId="{4BAEAE71-A9F1-46A2-A72B-395FA94D7E48}" dt="2020-11-26T22:49:56.344" v="1917" actId="1076"/>
          <ac:spMkLst>
            <pc:docMk/>
            <pc:sldMk cId="3388241375" sldId="354"/>
            <ac:spMk id="4" creationId="{B27AC3FF-C676-4D74-89E8-B730403913AC}"/>
          </ac:spMkLst>
        </pc:spChg>
        <pc:spChg chg="add del mod">
          <ac:chgData name="Beesley, Tom" userId="ee42a82f-7ffb-4da4-9528-a704ef14c0a0" providerId="ADAL" clId="{4BAEAE71-A9F1-46A2-A72B-395FA94D7E48}" dt="2020-11-22T17:59:48.144" v="157" actId="478"/>
          <ac:spMkLst>
            <pc:docMk/>
            <pc:sldMk cId="3388241375" sldId="354"/>
            <ac:spMk id="5" creationId="{990571AA-4877-4839-8411-B8974EA8E99F}"/>
          </ac:spMkLst>
        </pc:spChg>
        <pc:spChg chg="add mod">
          <ac:chgData name="Beesley, Tom" userId="ee42a82f-7ffb-4da4-9528-a704ef14c0a0" providerId="ADAL" clId="{4BAEAE71-A9F1-46A2-A72B-395FA94D7E48}" dt="2020-11-26T22:49:59.944" v="1918" actId="1076"/>
          <ac:spMkLst>
            <pc:docMk/>
            <pc:sldMk cId="3388241375" sldId="354"/>
            <ac:spMk id="6" creationId="{5CBAEA18-A25A-408E-B81D-D6563BC12643}"/>
          </ac:spMkLst>
        </pc:spChg>
        <pc:spChg chg="add del mod">
          <ac:chgData name="Beesley, Tom" userId="ee42a82f-7ffb-4da4-9528-a704ef14c0a0" providerId="ADAL" clId="{4BAEAE71-A9F1-46A2-A72B-395FA94D7E48}" dt="2020-11-26T22:49:21.296" v="1913" actId="478"/>
          <ac:spMkLst>
            <pc:docMk/>
            <pc:sldMk cId="3388241375" sldId="354"/>
            <ac:spMk id="11" creationId="{BD500F08-D498-4657-84AF-FD2B6B298343}"/>
          </ac:spMkLst>
        </pc:spChg>
        <pc:picChg chg="add mod">
          <ac:chgData name="Beesley, Tom" userId="ee42a82f-7ffb-4da4-9528-a704ef14c0a0" providerId="ADAL" clId="{4BAEAE71-A9F1-46A2-A72B-395FA94D7E48}" dt="2020-11-26T22:48:06.962" v="1907" actId="14100"/>
          <ac:picMkLst>
            <pc:docMk/>
            <pc:sldMk cId="3388241375" sldId="354"/>
            <ac:picMk id="9" creationId="{6E6D1E3F-FA3A-4840-9622-947FAA470250}"/>
          </ac:picMkLst>
        </pc:picChg>
        <pc:picChg chg="add mod">
          <ac:chgData name="Beesley, Tom" userId="ee42a82f-7ffb-4da4-9528-a704ef14c0a0" providerId="ADAL" clId="{4BAEAE71-A9F1-46A2-A72B-395FA94D7E48}" dt="2020-11-27T18:40:49.974" v="2358" actId="962"/>
          <ac:picMkLst>
            <pc:docMk/>
            <pc:sldMk cId="3388241375" sldId="354"/>
            <ac:picMk id="10" creationId="{84429D64-81F9-4A34-B62A-4C80CA60F4C5}"/>
          </ac:picMkLst>
        </pc:picChg>
      </pc:sldChg>
      <pc:sldChg chg="delSp modSp add del">
        <pc:chgData name="Beesley, Tom" userId="ee42a82f-7ffb-4da4-9528-a704ef14c0a0" providerId="ADAL" clId="{4BAEAE71-A9F1-46A2-A72B-395FA94D7E48}" dt="2020-11-27T11:51:09.701" v="2346" actId="2696"/>
        <pc:sldMkLst>
          <pc:docMk/>
          <pc:sldMk cId="4171621823" sldId="356"/>
        </pc:sldMkLst>
        <pc:spChg chg="del">
          <ac:chgData name="Beesley, Tom" userId="ee42a82f-7ffb-4da4-9528-a704ef14c0a0" providerId="ADAL" clId="{4BAEAE71-A9F1-46A2-A72B-395FA94D7E48}" dt="2020-11-26T16:01:24.333" v="231" actId="478"/>
          <ac:spMkLst>
            <pc:docMk/>
            <pc:sldMk cId="4171621823" sldId="356"/>
            <ac:spMk id="2" creationId="{347ED792-CD97-4AC2-AA55-8F05789E1357}"/>
          </ac:spMkLst>
        </pc:spChg>
        <pc:spChg chg="mod">
          <ac:chgData name="Beesley, Tom" userId="ee42a82f-7ffb-4da4-9528-a704ef14c0a0" providerId="ADAL" clId="{4BAEAE71-A9F1-46A2-A72B-395FA94D7E48}" dt="2020-11-26T16:01:21.551" v="230" actId="20577"/>
          <ac:spMkLst>
            <pc:docMk/>
            <pc:sldMk cId="4171621823" sldId="356"/>
            <ac:spMk id="3" creationId="{F48A95D0-5FD2-4629-9830-EA16437109CA}"/>
          </ac:spMkLst>
        </pc:spChg>
      </pc:sldChg>
      <pc:sldChg chg="addSp modSp add">
        <pc:chgData name="Beesley, Tom" userId="ee42a82f-7ffb-4da4-9528-a704ef14c0a0" providerId="ADAL" clId="{4BAEAE71-A9F1-46A2-A72B-395FA94D7E48}" dt="2020-11-27T11:02:31.366" v="2278" actId="1076"/>
        <pc:sldMkLst>
          <pc:docMk/>
          <pc:sldMk cId="3604181957" sldId="357"/>
        </pc:sldMkLst>
        <pc:spChg chg="mod">
          <ac:chgData name="Beesley, Tom" userId="ee42a82f-7ffb-4da4-9528-a704ef14c0a0" providerId="ADAL" clId="{4BAEAE71-A9F1-46A2-A72B-395FA94D7E48}" dt="2020-11-26T16:06:09.750" v="304" actId="20577"/>
          <ac:spMkLst>
            <pc:docMk/>
            <pc:sldMk cId="3604181957" sldId="357"/>
            <ac:spMk id="2" creationId="{F0D595D2-152D-4743-A168-A5DD30BD7DA4}"/>
          </ac:spMkLst>
        </pc:spChg>
        <pc:spChg chg="mod">
          <ac:chgData name="Beesley, Tom" userId="ee42a82f-7ffb-4da4-9528-a704ef14c0a0" providerId="ADAL" clId="{4BAEAE71-A9F1-46A2-A72B-395FA94D7E48}" dt="2020-11-27T11:02:31.366" v="2278" actId="1076"/>
          <ac:spMkLst>
            <pc:docMk/>
            <pc:sldMk cId="3604181957" sldId="357"/>
            <ac:spMk id="3" creationId="{92550418-2716-45A8-8AB9-1ADAFB993147}"/>
          </ac:spMkLst>
        </pc:spChg>
        <pc:grpChg chg="add">
          <ac:chgData name="Beesley, Tom" userId="ee42a82f-7ffb-4da4-9528-a704ef14c0a0" providerId="ADAL" clId="{4BAEAE71-A9F1-46A2-A72B-395FA94D7E48}" dt="2020-11-26T16:14:07.878" v="607"/>
          <ac:grpSpMkLst>
            <pc:docMk/>
            <pc:sldMk cId="3604181957" sldId="357"/>
            <ac:grpSpMk id="4" creationId="{F68E2563-F946-438C-871A-072F48E734A4}"/>
          </ac:grpSpMkLst>
        </pc:grpChg>
      </pc:sldChg>
      <pc:sldChg chg="addSp delSp modSp add del delAnim">
        <pc:chgData name="Beesley, Tom" userId="ee42a82f-7ffb-4da4-9528-a704ef14c0a0" providerId="ADAL" clId="{4BAEAE71-A9F1-46A2-A72B-395FA94D7E48}" dt="2020-11-26T21:24:44.794" v="742" actId="2696"/>
        <pc:sldMkLst>
          <pc:docMk/>
          <pc:sldMk cId="1145737037" sldId="358"/>
        </pc:sldMkLst>
        <pc:picChg chg="add mod ord">
          <ac:chgData name="Beesley, Tom" userId="ee42a82f-7ffb-4da4-9528-a704ef14c0a0" providerId="ADAL" clId="{4BAEAE71-A9F1-46A2-A72B-395FA94D7E48}" dt="2020-11-26T21:23:53.099" v="735" actId="1076"/>
          <ac:picMkLst>
            <pc:docMk/>
            <pc:sldMk cId="1145737037" sldId="358"/>
            <ac:picMk id="4" creationId="{235FE5CE-A002-430E-B852-0636A41D2F80}"/>
          </ac:picMkLst>
        </pc:picChg>
        <pc:picChg chg="del">
          <ac:chgData name="Beesley, Tom" userId="ee42a82f-7ffb-4da4-9528-a704ef14c0a0" providerId="ADAL" clId="{4BAEAE71-A9F1-46A2-A72B-395FA94D7E48}" dt="2020-11-26T21:22:41.383" v="727" actId="478"/>
          <ac:picMkLst>
            <pc:docMk/>
            <pc:sldMk cId="1145737037" sldId="358"/>
            <ac:picMk id="9" creationId="{A40D123E-3E45-4016-88AF-FCC946E14125}"/>
          </ac:picMkLst>
        </pc:picChg>
        <pc:picChg chg="del">
          <ac:chgData name="Beesley, Tom" userId="ee42a82f-7ffb-4da4-9528-a704ef14c0a0" providerId="ADAL" clId="{4BAEAE71-A9F1-46A2-A72B-395FA94D7E48}" dt="2020-11-26T21:22:42.857" v="728" actId="478"/>
          <ac:picMkLst>
            <pc:docMk/>
            <pc:sldMk cId="1145737037" sldId="358"/>
            <ac:picMk id="11" creationId="{D2280FFB-9EC6-4682-8B46-B6EF5C421C14}"/>
          </ac:picMkLst>
        </pc:picChg>
      </pc:sldChg>
      <pc:sldChg chg="add del">
        <pc:chgData name="Beesley, Tom" userId="ee42a82f-7ffb-4da4-9528-a704ef14c0a0" providerId="ADAL" clId="{4BAEAE71-A9F1-46A2-A72B-395FA94D7E48}" dt="2020-11-26T21:14:40.270" v="609" actId="2696"/>
        <pc:sldMkLst>
          <pc:docMk/>
          <pc:sldMk cId="3891800620" sldId="358"/>
        </pc:sldMkLst>
      </pc:sldChg>
      <pc:sldChg chg="addSp delSp modSp add delAnim">
        <pc:chgData name="Beesley, Tom" userId="ee42a82f-7ffb-4da4-9528-a704ef14c0a0" providerId="ADAL" clId="{4BAEAE71-A9F1-46A2-A72B-395FA94D7E48}" dt="2020-11-27T18:47:19.106" v="2425" actId="13244"/>
        <pc:sldMkLst>
          <pc:docMk/>
          <pc:sldMk cId="3541180995" sldId="359"/>
        </pc:sldMkLst>
        <pc:spChg chg="mod">
          <ac:chgData name="Beesley, Tom" userId="ee42a82f-7ffb-4da4-9528-a704ef14c0a0" providerId="ADAL" clId="{4BAEAE71-A9F1-46A2-A72B-395FA94D7E48}" dt="2020-11-27T18:47:19.106" v="2425" actId="13244"/>
          <ac:spMkLst>
            <pc:docMk/>
            <pc:sldMk cId="3541180995" sldId="359"/>
            <ac:spMk id="2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21:26:58.692" v="754" actId="1076"/>
          <ac:spMkLst>
            <pc:docMk/>
            <pc:sldMk cId="3541180995" sldId="359"/>
            <ac:spMk id="16" creationId="{7B47E4D2-D23B-4A2E-A234-B9347D7809B0}"/>
          </ac:spMkLst>
        </pc:spChg>
        <pc:picChg chg="del">
          <ac:chgData name="Beesley, Tom" userId="ee42a82f-7ffb-4da4-9528-a704ef14c0a0" providerId="ADAL" clId="{4BAEAE71-A9F1-46A2-A72B-395FA94D7E48}" dt="2020-11-26T21:24:34.775" v="740" actId="478"/>
          <ac:picMkLst>
            <pc:docMk/>
            <pc:sldMk cId="3541180995" sldId="359"/>
            <ac:picMk id="9" creationId="{A40D123E-3E45-4016-88AF-FCC946E14125}"/>
          </ac:picMkLst>
        </pc:picChg>
        <pc:picChg chg="del">
          <ac:chgData name="Beesley, Tom" userId="ee42a82f-7ffb-4da4-9528-a704ef14c0a0" providerId="ADAL" clId="{4BAEAE71-A9F1-46A2-A72B-395FA94D7E48}" dt="2020-11-26T21:24:36.037" v="741" actId="478"/>
          <ac:picMkLst>
            <pc:docMk/>
            <pc:sldMk cId="3541180995" sldId="359"/>
            <ac:picMk id="11" creationId="{D2280FFB-9EC6-4682-8B46-B6EF5C421C14}"/>
          </ac:picMkLst>
        </pc:picChg>
        <pc:picChg chg="add mod ord">
          <ac:chgData name="Beesley, Tom" userId="ee42a82f-7ffb-4da4-9528-a704ef14c0a0" providerId="ADAL" clId="{4BAEAE71-A9F1-46A2-A72B-395FA94D7E48}" dt="2020-11-27T18:41:28.388" v="2419" actId="962"/>
          <ac:picMkLst>
            <pc:docMk/>
            <pc:sldMk cId="3541180995" sldId="359"/>
            <ac:picMk id="12" creationId="{ABF8B5D7-B3C9-455E-B463-B0FCFC642F25}"/>
          </ac:picMkLst>
        </pc:picChg>
        <pc:cxnChg chg="mod">
          <ac:chgData name="Beesley, Tom" userId="ee42a82f-7ffb-4da4-9528-a704ef14c0a0" providerId="ADAL" clId="{4BAEAE71-A9F1-46A2-A72B-395FA94D7E48}" dt="2020-11-27T11:51:44.422" v="2354" actId="962"/>
          <ac:cxnSpMkLst>
            <pc:docMk/>
            <pc:sldMk cId="3541180995" sldId="359"/>
            <ac:cxnSpMk id="18" creationId="{443281B7-24DA-4244-B8CA-BA2A381000D5}"/>
          </ac:cxnSpMkLst>
        </pc:cxnChg>
      </pc:sldChg>
      <pc:sldChg chg="addSp delSp modSp add delAnim modAnim">
        <pc:chgData name="Beesley, Tom" userId="ee42a82f-7ffb-4da4-9528-a704ef14c0a0" providerId="ADAL" clId="{4BAEAE71-A9F1-46A2-A72B-395FA94D7E48}" dt="2020-11-27T18:47:27.218" v="2426" actId="13244"/>
        <pc:sldMkLst>
          <pc:docMk/>
          <pc:sldMk cId="2203483433" sldId="360"/>
        </pc:sldMkLst>
        <pc:spChg chg="mod">
          <ac:chgData name="Beesley, Tom" userId="ee42a82f-7ffb-4da4-9528-a704ef14c0a0" providerId="ADAL" clId="{4BAEAE71-A9F1-46A2-A72B-395FA94D7E48}" dt="2020-11-27T18:47:27.218" v="2426" actId="13244"/>
          <ac:spMkLst>
            <pc:docMk/>
            <pc:sldMk cId="2203483433" sldId="360"/>
            <ac:spMk id="2" creationId="{00000000-0000-0000-0000-000000000000}"/>
          </ac:spMkLst>
        </pc:spChg>
        <pc:spChg chg="mod">
          <ac:chgData name="Beesley, Tom" userId="ee42a82f-7ffb-4da4-9528-a704ef14c0a0" providerId="ADAL" clId="{4BAEAE71-A9F1-46A2-A72B-395FA94D7E48}" dt="2020-11-26T21:27:19.540" v="761" actId="1076"/>
          <ac:spMkLst>
            <pc:docMk/>
            <pc:sldMk cId="2203483433" sldId="360"/>
            <ac:spMk id="16" creationId="{7B47E4D2-D23B-4A2E-A234-B9347D7809B0}"/>
          </ac:spMkLst>
        </pc:spChg>
        <pc:picChg chg="add mod ord">
          <ac:chgData name="Beesley, Tom" userId="ee42a82f-7ffb-4da4-9528-a704ef14c0a0" providerId="ADAL" clId="{4BAEAE71-A9F1-46A2-A72B-395FA94D7E48}" dt="2020-11-27T18:41:32.468" v="2421" actId="962"/>
          <ac:picMkLst>
            <pc:docMk/>
            <pc:sldMk cId="2203483433" sldId="360"/>
            <ac:picMk id="4" creationId="{330B1A58-304C-48F2-BD03-B29B8ED0CA0C}"/>
          </ac:picMkLst>
        </pc:picChg>
        <pc:picChg chg="del">
          <ac:chgData name="Beesley, Tom" userId="ee42a82f-7ffb-4da4-9528-a704ef14c0a0" providerId="ADAL" clId="{4BAEAE71-A9F1-46A2-A72B-395FA94D7E48}" dt="2020-11-26T21:26:23.391" v="750" actId="478"/>
          <ac:picMkLst>
            <pc:docMk/>
            <pc:sldMk cId="2203483433" sldId="360"/>
            <ac:picMk id="9" creationId="{A40D123E-3E45-4016-88AF-FCC946E14125}"/>
          </ac:picMkLst>
        </pc:picChg>
        <pc:picChg chg="del">
          <ac:chgData name="Beesley, Tom" userId="ee42a82f-7ffb-4da4-9528-a704ef14c0a0" providerId="ADAL" clId="{4BAEAE71-A9F1-46A2-A72B-395FA94D7E48}" dt="2020-11-26T21:26:24.780" v="751" actId="478"/>
          <ac:picMkLst>
            <pc:docMk/>
            <pc:sldMk cId="2203483433" sldId="360"/>
            <ac:picMk id="11" creationId="{D2280FFB-9EC6-4682-8B46-B6EF5C421C14}"/>
          </ac:picMkLst>
        </pc:picChg>
        <pc:cxnChg chg="add mod">
          <ac:chgData name="Beesley, Tom" userId="ee42a82f-7ffb-4da4-9528-a704ef14c0a0" providerId="ADAL" clId="{4BAEAE71-A9F1-46A2-A72B-395FA94D7E48}" dt="2020-11-27T11:51:48.643" v="2356" actId="962"/>
          <ac:cxnSpMkLst>
            <pc:docMk/>
            <pc:sldMk cId="2203483433" sldId="360"/>
            <ac:cxnSpMk id="17" creationId="{596F8432-39B7-416B-8ED1-9C0A24753710}"/>
          </ac:cxnSpMkLst>
        </pc:cxnChg>
        <pc:cxnChg chg="mod">
          <ac:chgData name="Beesley, Tom" userId="ee42a82f-7ffb-4da4-9528-a704ef14c0a0" providerId="ADAL" clId="{4BAEAE71-A9F1-46A2-A72B-395FA94D7E48}" dt="2020-11-27T11:51:46.262" v="2355" actId="962"/>
          <ac:cxnSpMkLst>
            <pc:docMk/>
            <pc:sldMk cId="2203483433" sldId="360"/>
            <ac:cxnSpMk id="18" creationId="{443281B7-24DA-4244-B8CA-BA2A381000D5}"/>
          </ac:cxnSpMkLst>
        </pc:cxnChg>
      </pc:sldChg>
      <pc:sldChg chg="addSp delSp modSp add delAnim modAnim">
        <pc:chgData name="Beesley, Tom" userId="ee42a82f-7ffb-4da4-9528-a704ef14c0a0" providerId="ADAL" clId="{4BAEAE71-A9F1-46A2-A72B-395FA94D7E48}" dt="2020-11-27T18:47:41.667" v="2427" actId="14100"/>
        <pc:sldMkLst>
          <pc:docMk/>
          <pc:sldMk cId="1979863352" sldId="361"/>
        </pc:sldMkLst>
        <pc:spChg chg="add mod">
          <ac:chgData name="Beesley, Tom" userId="ee42a82f-7ffb-4da4-9528-a704ef14c0a0" providerId="ADAL" clId="{4BAEAE71-A9F1-46A2-A72B-395FA94D7E48}" dt="2020-11-27T18:47:41.667" v="2427" actId="14100"/>
          <ac:spMkLst>
            <pc:docMk/>
            <pc:sldMk cId="1979863352" sldId="361"/>
            <ac:spMk id="3" creationId="{8C7B56BF-1F94-4C7B-B7F3-DE29FE1C9867}"/>
          </ac:spMkLst>
        </pc:spChg>
        <pc:spChg chg="del">
          <ac:chgData name="Beesley, Tom" userId="ee42a82f-7ffb-4da4-9528-a704ef14c0a0" providerId="ADAL" clId="{4BAEAE71-A9F1-46A2-A72B-395FA94D7E48}" dt="2020-11-26T21:27:44.363" v="765" actId="478"/>
          <ac:spMkLst>
            <pc:docMk/>
            <pc:sldMk cId="1979863352" sldId="361"/>
            <ac:spMk id="14" creationId="{7D95F30D-99F2-4DD1-953C-4004936A37D3}"/>
          </ac:spMkLst>
        </pc:spChg>
        <pc:spChg chg="del">
          <ac:chgData name="Beesley, Tom" userId="ee42a82f-7ffb-4da4-9528-a704ef14c0a0" providerId="ADAL" clId="{4BAEAE71-A9F1-46A2-A72B-395FA94D7E48}" dt="2020-11-26T21:27:44.363" v="765" actId="478"/>
          <ac:spMkLst>
            <pc:docMk/>
            <pc:sldMk cId="1979863352" sldId="361"/>
            <ac:spMk id="15" creationId="{F13C92F1-1705-496F-AB81-084AF5128497}"/>
          </ac:spMkLst>
        </pc:spChg>
        <pc:spChg chg="del">
          <ac:chgData name="Beesley, Tom" userId="ee42a82f-7ffb-4da4-9528-a704ef14c0a0" providerId="ADAL" clId="{4BAEAE71-A9F1-46A2-A72B-395FA94D7E48}" dt="2020-11-26T21:27:44.363" v="765" actId="478"/>
          <ac:spMkLst>
            <pc:docMk/>
            <pc:sldMk cId="1979863352" sldId="361"/>
            <ac:spMk id="16" creationId="{7B47E4D2-D23B-4A2E-A234-B9347D7809B0}"/>
          </ac:spMkLst>
        </pc:spChg>
        <pc:spChg chg="add mod">
          <ac:chgData name="Beesley, Tom" userId="ee42a82f-7ffb-4da4-9528-a704ef14c0a0" providerId="ADAL" clId="{4BAEAE71-A9F1-46A2-A72B-395FA94D7E48}" dt="2020-11-26T21:29:31.828" v="886" actId="1076"/>
          <ac:spMkLst>
            <pc:docMk/>
            <pc:sldMk cId="1979863352" sldId="361"/>
            <ac:spMk id="19" creationId="{2DFAC176-9733-47DF-9AD8-CF21467BBD32}"/>
          </ac:spMkLst>
        </pc:spChg>
        <pc:spChg chg="add mod">
          <ac:chgData name="Beesley, Tom" userId="ee42a82f-7ffb-4da4-9528-a704ef14c0a0" providerId="ADAL" clId="{4BAEAE71-A9F1-46A2-A72B-395FA94D7E48}" dt="2020-11-26T21:33:43.541" v="1069" actId="20577"/>
          <ac:spMkLst>
            <pc:docMk/>
            <pc:sldMk cId="1979863352" sldId="361"/>
            <ac:spMk id="20" creationId="{5386646A-0D87-4469-A777-AC7EB84EE679}"/>
          </ac:spMkLst>
        </pc:spChg>
        <pc:picChg chg="del">
          <ac:chgData name="Beesley, Tom" userId="ee42a82f-7ffb-4da4-9528-a704ef14c0a0" providerId="ADAL" clId="{4BAEAE71-A9F1-46A2-A72B-395FA94D7E48}" dt="2020-11-26T21:27:44.363" v="765" actId="478"/>
          <ac:picMkLst>
            <pc:docMk/>
            <pc:sldMk cId="1979863352" sldId="361"/>
            <ac:picMk id="4" creationId="{330B1A58-304C-48F2-BD03-B29B8ED0CA0C}"/>
          </ac:picMkLst>
        </pc:picChg>
        <pc:picChg chg="add mod">
          <ac:chgData name="Beesley, Tom" userId="ee42a82f-7ffb-4da4-9528-a704ef14c0a0" providerId="ADAL" clId="{4BAEAE71-A9F1-46A2-A72B-395FA94D7E48}" dt="2020-11-27T18:41:38.220" v="2423" actId="962"/>
          <ac:picMkLst>
            <pc:docMk/>
            <pc:sldMk cId="1979863352" sldId="361"/>
            <ac:picMk id="13" creationId="{FFA0DFAC-8E4F-4256-84F0-BA79FEBB7F88}"/>
          </ac:picMkLst>
        </pc:picChg>
        <pc:cxnChg chg="del">
          <ac:chgData name="Beesley, Tom" userId="ee42a82f-7ffb-4da4-9528-a704ef14c0a0" providerId="ADAL" clId="{4BAEAE71-A9F1-46A2-A72B-395FA94D7E48}" dt="2020-11-26T21:27:44.363" v="765" actId="478"/>
          <ac:cxnSpMkLst>
            <pc:docMk/>
            <pc:sldMk cId="1979863352" sldId="361"/>
            <ac:cxnSpMk id="17" creationId="{596F8432-39B7-416B-8ED1-9C0A24753710}"/>
          </ac:cxnSpMkLst>
        </pc:cxnChg>
        <pc:cxnChg chg="del">
          <ac:chgData name="Beesley, Tom" userId="ee42a82f-7ffb-4da4-9528-a704ef14c0a0" providerId="ADAL" clId="{4BAEAE71-A9F1-46A2-A72B-395FA94D7E48}" dt="2020-11-26T21:27:44.363" v="765" actId="478"/>
          <ac:cxnSpMkLst>
            <pc:docMk/>
            <pc:sldMk cId="1979863352" sldId="361"/>
            <ac:cxnSpMk id="18" creationId="{443281B7-24DA-4244-B8CA-BA2A381000D5}"/>
          </ac:cxnSpMkLst>
        </pc:cxnChg>
      </pc:sldChg>
      <pc:sldChg chg="addSp delSp modSp add">
        <pc:chgData name="Beesley, Tom" userId="ee42a82f-7ffb-4da4-9528-a704ef14c0a0" providerId="ADAL" clId="{4BAEAE71-A9F1-46A2-A72B-395FA94D7E48}" dt="2020-11-26T22:24:48.830" v="1655" actId="1076"/>
        <pc:sldMkLst>
          <pc:docMk/>
          <pc:sldMk cId="721808041" sldId="362"/>
        </pc:sldMkLst>
        <pc:spChg chg="mod">
          <ac:chgData name="Beesley, Tom" userId="ee42a82f-7ffb-4da4-9528-a704ef14c0a0" providerId="ADAL" clId="{4BAEAE71-A9F1-46A2-A72B-395FA94D7E48}" dt="2020-11-26T21:34:39.861" v="1097" actId="20577"/>
          <ac:spMkLst>
            <pc:docMk/>
            <pc:sldMk cId="721808041" sldId="362"/>
            <ac:spMk id="2" creationId="{7FE726F6-0DAF-4EB1-B5A7-BFFA2C0EACB7}"/>
          </ac:spMkLst>
        </pc:spChg>
        <pc:spChg chg="mod">
          <ac:chgData name="Beesley, Tom" userId="ee42a82f-7ffb-4da4-9528-a704ef14c0a0" providerId="ADAL" clId="{4BAEAE71-A9F1-46A2-A72B-395FA94D7E48}" dt="2020-11-26T21:45:18.589" v="1333" actId="20577"/>
          <ac:spMkLst>
            <pc:docMk/>
            <pc:sldMk cId="721808041" sldId="362"/>
            <ac:spMk id="3" creationId="{421760E9-2F8A-447B-BDBA-0F5869D1C6A9}"/>
          </ac:spMkLst>
        </pc:spChg>
        <pc:spChg chg="add mod">
          <ac:chgData name="Beesley, Tom" userId="ee42a82f-7ffb-4da4-9528-a704ef14c0a0" providerId="ADAL" clId="{4BAEAE71-A9F1-46A2-A72B-395FA94D7E48}" dt="2020-11-26T21:48:19.533" v="1351" actId="1076"/>
          <ac:spMkLst>
            <pc:docMk/>
            <pc:sldMk cId="721808041" sldId="362"/>
            <ac:spMk id="4" creationId="{2B80AF14-038A-459C-9097-3D392EDC3F28}"/>
          </ac:spMkLst>
        </pc:spChg>
        <pc:spChg chg="add del mod">
          <ac:chgData name="Beesley, Tom" userId="ee42a82f-7ffb-4da4-9528-a704ef14c0a0" providerId="ADAL" clId="{4BAEAE71-A9F1-46A2-A72B-395FA94D7E48}" dt="2020-11-26T21:45:54.061" v="1338" actId="478"/>
          <ac:spMkLst>
            <pc:docMk/>
            <pc:sldMk cId="721808041" sldId="362"/>
            <ac:spMk id="5" creationId="{D7AF2B5B-D57B-433A-AF78-42D9B6021704}"/>
          </ac:spMkLst>
        </pc:spChg>
        <pc:spChg chg="add del mod">
          <ac:chgData name="Beesley, Tom" userId="ee42a82f-7ffb-4da4-9528-a704ef14c0a0" providerId="ADAL" clId="{4BAEAE71-A9F1-46A2-A72B-395FA94D7E48}" dt="2020-11-26T21:45:54.061" v="1338" actId="478"/>
          <ac:spMkLst>
            <pc:docMk/>
            <pc:sldMk cId="721808041" sldId="362"/>
            <ac:spMk id="6" creationId="{FBDB1134-2FEC-43A4-899E-9B3C83E33E07}"/>
          </ac:spMkLst>
        </pc:spChg>
        <pc:spChg chg="add del mod">
          <ac:chgData name="Beesley, Tom" userId="ee42a82f-7ffb-4da4-9528-a704ef14c0a0" providerId="ADAL" clId="{4BAEAE71-A9F1-46A2-A72B-395FA94D7E48}" dt="2020-11-26T21:45:54.061" v="1338" actId="478"/>
          <ac:spMkLst>
            <pc:docMk/>
            <pc:sldMk cId="721808041" sldId="362"/>
            <ac:spMk id="7" creationId="{5659574C-300C-49DA-ACB6-B678725BDD75}"/>
          </ac:spMkLst>
        </pc:spChg>
        <pc:spChg chg="add mod">
          <ac:chgData name="Beesley, Tom" userId="ee42a82f-7ffb-4da4-9528-a704ef14c0a0" providerId="ADAL" clId="{4BAEAE71-A9F1-46A2-A72B-395FA94D7E48}" dt="2020-11-26T22:24:48.830" v="1655" actId="1076"/>
          <ac:spMkLst>
            <pc:docMk/>
            <pc:sldMk cId="721808041" sldId="362"/>
            <ac:spMk id="9" creationId="{48F96D44-B6BF-409F-81FA-36CFBC26035C}"/>
          </ac:spMkLst>
        </pc:spChg>
        <pc:spChg chg="add del mod">
          <ac:chgData name="Beesley, Tom" userId="ee42a82f-7ffb-4da4-9528-a704ef14c0a0" providerId="ADAL" clId="{4BAEAE71-A9F1-46A2-A72B-395FA94D7E48}" dt="2020-11-26T21:45:58.911" v="1341" actId="478"/>
          <ac:spMkLst>
            <pc:docMk/>
            <pc:sldMk cId="721808041" sldId="362"/>
            <ac:spMk id="10" creationId="{48806425-C5C1-4F0D-B720-F3708A465BC1}"/>
          </ac:spMkLst>
        </pc:spChg>
        <pc:spChg chg="add del mod">
          <ac:chgData name="Beesley, Tom" userId="ee42a82f-7ffb-4da4-9528-a704ef14c0a0" providerId="ADAL" clId="{4BAEAE71-A9F1-46A2-A72B-395FA94D7E48}" dt="2020-11-26T21:45:59.694" v="1342" actId="478"/>
          <ac:spMkLst>
            <pc:docMk/>
            <pc:sldMk cId="721808041" sldId="362"/>
            <ac:spMk id="11" creationId="{7E790ED0-FB3D-44A5-9AA6-69DEB4097EAC}"/>
          </ac:spMkLst>
        </pc:spChg>
        <pc:spChg chg="add del mod">
          <ac:chgData name="Beesley, Tom" userId="ee42a82f-7ffb-4da4-9528-a704ef14c0a0" providerId="ADAL" clId="{4BAEAE71-A9F1-46A2-A72B-395FA94D7E48}" dt="2020-11-26T21:46:01.228" v="1343" actId="478"/>
          <ac:spMkLst>
            <pc:docMk/>
            <pc:sldMk cId="721808041" sldId="362"/>
            <ac:spMk id="12" creationId="{9FD9BB78-A82B-44C6-8BF8-28BCF112A4AB}"/>
          </ac:spMkLst>
        </pc:spChg>
        <pc:spChg chg="add del mod">
          <ac:chgData name="Beesley, Tom" userId="ee42a82f-7ffb-4da4-9528-a704ef14c0a0" providerId="ADAL" clId="{4BAEAE71-A9F1-46A2-A72B-395FA94D7E48}" dt="2020-11-26T21:48:40.741" v="1367" actId="478"/>
          <ac:spMkLst>
            <pc:docMk/>
            <pc:sldMk cId="721808041" sldId="362"/>
            <ac:spMk id="14" creationId="{1C69CACD-1568-4A0C-9AD9-6AD2064DB4CF}"/>
          </ac:spMkLst>
        </pc:spChg>
        <pc:spChg chg="add mod ord">
          <ac:chgData name="Beesley, Tom" userId="ee42a82f-7ffb-4da4-9528-a704ef14c0a0" providerId="ADAL" clId="{4BAEAE71-A9F1-46A2-A72B-395FA94D7E48}" dt="2020-11-26T22:24:48.830" v="1655" actId="1076"/>
          <ac:spMkLst>
            <pc:docMk/>
            <pc:sldMk cId="721808041" sldId="362"/>
            <ac:spMk id="15" creationId="{F96ABA44-07DF-4880-ACEA-8AE97F6F3595}"/>
          </ac:spMkLst>
        </pc:spChg>
        <pc:grpChg chg="add">
          <ac:chgData name="Beesley, Tom" userId="ee42a82f-7ffb-4da4-9528-a704ef14c0a0" providerId="ADAL" clId="{4BAEAE71-A9F1-46A2-A72B-395FA94D7E48}" dt="2020-11-26T22:24:37.125" v="1653"/>
          <ac:grpSpMkLst>
            <pc:docMk/>
            <pc:sldMk cId="721808041" sldId="362"/>
            <ac:grpSpMk id="16" creationId="{FCA756EB-5506-4EDE-BD03-94253D3BB612}"/>
          </ac:grpSpMkLst>
        </pc:grpChg>
        <pc:cxnChg chg="add del mod">
          <ac:chgData name="Beesley, Tom" userId="ee42a82f-7ffb-4da4-9528-a704ef14c0a0" providerId="ADAL" clId="{4BAEAE71-A9F1-46A2-A72B-395FA94D7E48}" dt="2020-11-26T21:45:55.832" v="1339" actId="478"/>
          <ac:cxnSpMkLst>
            <pc:docMk/>
            <pc:sldMk cId="721808041" sldId="362"/>
            <ac:cxnSpMk id="8" creationId="{8EF37171-11B5-4E49-81F5-BD5837B9E668}"/>
          </ac:cxnSpMkLst>
        </pc:cxnChg>
        <pc:cxnChg chg="add del mod">
          <ac:chgData name="Beesley, Tom" userId="ee42a82f-7ffb-4da4-9528-a704ef14c0a0" providerId="ADAL" clId="{4BAEAE71-A9F1-46A2-A72B-395FA94D7E48}" dt="2020-11-26T21:45:57.407" v="1340" actId="478"/>
          <ac:cxnSpMkLst>
            <pc:docMk/>
            <pc:sldMk cId="721808041" sldId="362"/>
            <ac:cxnSpMk id="13" creationId="{863E6CDC-B91F-4437-8371-4DAF056F4B41}"/>
          </ac:cxnSpMkLst>
        </pc:cxnChg>
      </pc:sldChg>
      <pc:sldChg chg="modSp add del">
        <pc:chgData name="Beesley, Tom" userId="ee42a82f-7ffb-4da4-9528-a704ef14c0a0" providerId="ADAL" clId="{4BAEAE71-A9F1-46A2-A72B-395FA94D7E48}" dt="2020-11-26T22:19:14.726" v="1448" actId="2696"/>
        <pc:sldMkLst>
          <pc:docMk/>
          <pc:sldMk cId="825246745" sldId="363"/>
        </pc:sldMkLst>
        <pc:spChg chg="mod">
          <ac:chgData name="Beesley, Tom" userId="ee42a82f-7ffb-4da4-9528-a704ef14c0a0" providerId="ADAL" clId="{4BAEAE71-A9F1-46A2-A72B-395FA94D7E48}" dt="2020-11-26T22:18:57.175" v="1444" actId="20577"/>
          <ac:spMkLst>
            <pc:docMk/>
            <pc:sldMk cId="825246745" sldId="363"/>
            <ac:spMk id="2" creationId="{6CFBD8D8-4C23-440A-816A-7C1A3690827E}"/>
          </ac:spMkLst>
        </pc:spChg>
      </pc:sldChg>
      <pc:sldChg chg="addSp delSp modSp add">
        <pc:chgData name="Beesley, Tom" userId="ee42a82f-7ffb-4da4-9528-a704ef14c0a0" providerId="ADAL" clId="{4BAEAE71-A9F1-46A2-A72B-395FA94D7E48}" dt="2020-11-26T22:24:55.143" v="1657"/>
        <pc:sldMkLst>
          <pc:docMk/>
          <pc:sldMk cId="1957700921" sldId="364"/>
        </pc:sldMkLst>
        <pc:spChg chg="mod">
          <ac:chgData name="Beesley, Tom" userId="ee42a82f-7ffb-4da4-9528-a704ef14c0a0" providerId="ADAL" clId="{4BAEAE71-A9F1-46A2-A72B-395FA94D7E48}" dt="2020-11-26T22:20:32.890" v="1624" actId="403"/>
          <ac:spMkLst>
            <pc:docMk/>
            <pc:sldMk cId="1957700921" sldId="364"/>
            <ac:spMk id="3" creationId="{421760E9-2F8A-447B-BDBA-0F5869D1C6A9}"/>
          </ac:spMkLst>
        </pc:spChg>
        <pc:spChg chg="del">
          <ac:chgData name="Beesley, Tom" userId="ee42a82f-7ffb-4da4-9528-a704ef14c0a0" providerId="ADAL" clId="{4BAEAE71-A9F1-46A2-A72B-395FA94D7E48}" dt="2020-11-26T22:20:25.647" v="1622" actId="478"/>
          <ac:spMkLst>
            <pc:docMk/>
            <pc:sldMk cId="1957700921" sldId="364"/>
            <ac:spMk id="4" creationId="{2B80AF14-038A-459C-9097-3D392EDC3F28}"/>
          </ac:spMkLst>
        </pc:spChg>
        <pc:spChg chg="del">
          <ac:chgData name="Beesley, Tom" userId="ee42a82f-7ffb-4da4-9528-a704ef14c0a0" providerId="ADAL" clId="{4BAEAE71-A9F1-46A2-A72B-395FA94D7E48}" dt="2020-11-26T22:24:54.655" v="1656" actId="478"/>
          <ac:spMkLst>
            <pc:docMk/>
            <pc:sldMk cId="1957700921" sldId="364"/>
            <ac:spMk id="9" creationId="{48F96D44-B6BF-409F-81FA-36CFBC26035C}"/>
          </ac:spMkLst>
        </pc:spChg>
        <pc:spChg chg="add">
          <ac:chgData name="Beesley, Tom" userId="ee42a82f-7ffb-4da4-9528-a704ef14c0a0" providerId="ADAL" clId="{4BAEAE71-A9F1-46A2-A72B-395FA94D7E48}" dt="2020-11-26T22:24:55.143" v="1657"/>
          <ac:spMkLst>
            <pc:docMk/>
            <pc:sldMk cId="1957700921" sldId="364"/>
            <ac:spMk id="11" creationId="{9D1C6C92-74C5-463E-914A-4477587D2B26}"/>
          </ac:spMkLst>
        </pc:spChg>
        <pc:spChg chg="add">
          <ac:chgData name="Beesley, Tom" userId="ee42a82f-7ffb-4da4-9528-a704ef14c0a0" providerId="ADAL" clId="{4BAEAE71-A9F1-46A2-A72B-395FA94D7E48}" dt="2020-11-26T22:24:55.143" v="1657"/>
          <ac:spMkLst>
            <pc:docMk/>
            <pc:sldMk cId="1957700921" sldId="364"/>
            <ac:spMk id="12" creationId="{45E13D3D-DC3D-482E-A536-2566FD2B3821}"/>
          </ac:spMkLst>
        </pc:spChg>
        <pc:spChg chg="del">
          <ac:chgData name="Beesley, Tom" userId="ee42a82f-7ffb-4da4-9528-a704ef14c0a0" providerId="ADAL" clId="{4BAEAE71-A9F1-46A2-A72B-395FA94D7E48}" dt="2020-11-26T22:24:54.655" v="1656" actId="478"/>
          <ac:spMkLst>
            <pc:docMk/>
            <pc:sldMk cId="1957700921" sldId="364"/>
            <ac:spMk id="15" creationId="{F96ABA44-07DF-4880-ACEA-8AE97F6F3595}"/>
          </ac:spMkLst>
        </pc:spChg>
        <pc:grpChg chg="add">
          <ac:chgData name="Beesley, Tom" userId="ee42a82f-7ffb-4da4-9528-a704ef14c0a0" providerId="ADAL" clId="{4BAEAE71-A9F1-46A2-A72B-395FA94D7E48}" dt="2020-11-26T22:24:38.784" v="1654"/>
          <ac:grpSpMkLst>
            <pc:docMk/>
            <pc:sldMk cId="1957700921" sldId="364"/>
            <ac:grpSpMk id="7" creationId="{A8667581-26E8-4E1F-B97A-915F29F0614E}"/>
          </ac:grpSpMkLst>
        </pc:grpChg>
      </pc:sldChg>
      <pc:sldChg chg="addSp delSp modSp add">
        <pc:chgData name="Beesley, Tom" userId="ee42a82f-7ffb-4da4-9528-a704ef14c0a0" providerId="ADAL" clId="{4BAEAE71-A9F1-46A2-A72B-395FA94D7E48}" dt="2020-11-27T11:51:54.975" v="2357" actId="962"/>
        <pc:sldMkLst>
          <pc:docMk/>
          <pc:sldMk cId="1733851024" sldId="365"/>
        </pc:sldMkLst>
        <pc:spChg chg="mod">
          <ac:chgData name="Beesley, Tom" userId="ee42a82f-7ffb-4da4-9528-a704ef14c0a0" providerId="ADAL" clId="{4BAEAE71-A9F1-46A2-A72B-395FA94D7E48}" dt="2020-11-26T22:24:00.031" v="1649" actId="20577"/>
          <ac:spMkLst>
            <pc:docMk/>
            <pc:sldMk cId="1733851024" sldId="365"/>
            <ac:spMk id="2" creationId="{7FE726F6-0DAF-4EB1-B5A7-BFFA2C0EACB7}"/>
          </ac:spMkLst>
        </pc:spChg>
        <pc:spChg chg="del">
          <ac:chgData name="Beesley, Tom" userId="ee42a82f-7ffb-4da4-9528-a704ef14c0a0" providerId="ADAL" clId="{4BAEAE71-A9F1-46A2-A72B-395FA94D7E48}" dt="2020-11-26T22:24:23.930" v="1650" actId="478"/>
          <ac:spMkLst>
            <pc:docMk/>
            <pc:sldMk cId="1733851024" sldId="365"/>
            <ac:spMk id="3" creationId="{421760E9-2F8A-447B-BDBA-0F5869D1C6A9}"/>
          </ac:spMkLst>
        </pc:spChg>
        <pc:spChg chg="add del mod">
          <ac:chgData name="Beesley, Tom" userId="ee42a82f-7ffb-4da4-9528-a704ef14c0a0" providerId="ADAL" clId="{4BAEAE71-A9F1-46A2-A72B-395FA94D7E48}" dt="2020-11-26T22:24:27.447" v="1651" actId="478"/>
          <ac:spMkLst>
            <pc:docMk/>
            <pc:sldMk cId="1733851024" sldId="365"/>
            <ac:spMk id="5" creationId="{E8B7834F-BABC-429B-90C0-FA880EE078FF}"/>
          </ac:spMkLst>
        </pc:spChg>
        <pc:spChg chg="add mod">
          <ac:chgData name="Beesley, Tom" userId="ee42a82f-7ffb-4da4-9528-a704ef14c0a0" providerId="ADAL" clId="{4BAEAE71-A9F1-46A2-A72B-395FA94D7E48}" dt="2020-11-27T11:51:54.975" v="2357" actId="962"/>
          <ac:spMkLst>
            <pc:docMk/>
            <pc:sldMk cId="1733851024" sldId="365"/>
            <ac:spMk id="6" creationId="{AF53E913-77EE-4196-8C7D-3D7A8447BF60}"/>
          </ac:spMkLst>
        </pc:spChg>
        <pc:spChg chg="add mod">
          <ac:chgData name="Beesley, Tom" userId="ee42a82f-7ffb-4da4-9528-a704ef14c0a0" providerId="ADAL" clId="{4BAEAE71-A9F1-46A2-A72B-395FA94D7E48}" dt="2020-11-26T22:29:59.023" v="1833" actId="1076"/>
          <ac:spMkLst>
            <pc:docMk/>
            <pc:sldMk cId="1733851024" sldId="365"/>
            <ac:spMk id="7" creationId="{FDF3FD18-BCFB-46A7-8925-1DD7F2B680EB}"/>
          </ac:spMkLst>
        </pc:spChg>
        <pc:spChg chg="add del">
          <ac:chgData name="Beesley, Tom" userId="ee42a82f-7ffb-4da4-9528-a704ef14c0a0" providerId="ADAL" clId="{4BAEAE71-A9F1-46A2-A72B-395FA94D7E48}" dt="2020-11-26T22:25:02.727" v="1659"/>
          <ac:spMkLst>
            <pc:docMk/>
            <pc:sldMk cId="1733851024" sldId="365"/>
            <ac:spMk id="8" creationId="{C1BF218A-E2CC-420B-B622-88282F6B34A8}"/>
          </ac:spMkLst>
        </pc:spChg>
        <pc:spChg chg="del">
          <ac:chgData name="Beesley, Tom" userId="ee42a82f-7ffb-4da4-9528-a704ef14c0a0" providerId="ADAL" clId="{4BAEAE71-A9F1-46A2-A72B-395FA94D7E48}" dt="2020-11-26T22:24:30.398" v="1652" actId="478"/>
          <ac:spMkLst>
            <pc:docMk/>
            <pc:sldMk cId="1733851024" sldId="365"/>
            <ac:spMk id="9" creationId="{48F96D44-B6BF-409F-81FA-36CFBC26035C}"/>
          </ac:spMkLst>
        </pc:spChg>
        <pc:spChg chg="add del">
          <ac:chgData name="Beesley, Tom" userId="ee42a82f-7ffb-4da4-9528-a704ef14c0a0" providerId="ADAL" clId="{4BAEAE71-A9F1-46A2-A72B-395FA94D7E48}" dt="2020-11-26T22:25:02.727" v="1659"/>
          <ac:spMkLst>
            <pc:docMk/>
            <pc:sldMk cId="1733851024" sldId="365"/>
            <ac:spMk id="10" creationId="{6DA090D3-B054-4E18-8A66-0FE395958E0F}"/>
          </ac:spMkLst>
        </pc:spChg>
        <pc:spChg chg="add mod">
          <ac:chgData name="Beesley, Tom" userId="ee42a82f-7ffb-4da4-9528-a704ef14c0a0" providerId="ADAL" clId="{4BAEAE71-A9F1-46A2-A72B-395FA94D7E48}" dt="2020-11-26T22:30:44.983" v="1878" actId="20577"/>
          <ac:spMkLst>
            <pc:docMk/>
            <pc:sldMk cId="1733851024" sldId="365"/>
            <ac:spMk id="14" creationId="{0C2F1753-5306-4483-BB97-C35C6159AEFF}"/>
          </ac:spMkLst>
        </pc:spChg>
        <pc:spChg chg="del">
          <ac:chgData name="Beesley, Tom" userId="ee42a82f-7ffb-4da4-9528-a704ef14c0a0" providerId="ADAL" clId="{4BAEAE71-A9F1-46A2-A72B-395FA94D7E48}" dt="2020-11-26T22:24:30.398" v="1652" actId="478"/>
          <ac:spMkLst>
            <pc:docMk/>
            <pc:sldMk cId="1733851024" sldId="365"/>
            <ac:spMk id="15" creationId="{F96ABA44-07DF-4880-ACEA-8AE97F6F3595}"/>
          </ac:spMkLst>
        </pc:spChg>
        <pc:spChg chg="add mod">
          <ac:chgData name="Beesley, Tom" userId="ee42a82f-7ffb-4da4-9528-a704ef14c0a0" providerId="ADAL" clId="{4BAEAE71-A9F1-46A2-A72B-395FA94D7E48}" dt="2020-11-26T22:29:59.023" v="1833" actId="1076"/>
          <ac:spMkLst>
            <pc:docMk/>
            <pc:sldMk cId="1733851024" sldId="365"/>
            <ac:spMk id="16" creationId="{D347B7BA-ED0B-4558-BFA3-4C4578B449E5}"/>
          </ac:spMkLst>
        </pc:spChg>
        <pc:spChg chg="add mod">
          <ac:chgData name="Beesley, Tom" userId="ee42a82f-7ffb-4da4-9528-a704ef14c0a0" providerId="ADAL" clId="{4BAEAE71-A9F1-46A2-A72B-395FA94D7E48}" dt="2020-11-26T22:29:59.023" v="1833" actId="1076"/>
          <ac:spMkLst>
            <pc:docMk/>
            <pc:sldMk cId="1733851024" sldId="365"/>
            <ac:spMk id="17" creationId="{DA888E9B-441C-499D-93A9-A4DF1E8C9FA3}"/>
          </ac:spMkLst>
        </pc:spChg>
        <pc:grpChg chg="add">
          <ac:chgData name="Beesley, Tom" userId="ee42a82f-7ffb-4da4-9528-a704ef14c0a0" providerId="ADAL" clId="{4BAEAE71-A9F1-46A2-A72B-395FA94D7E48}" dt="2020-11-26T22:25:07.617" v="1660"/>
          <ac:grpSpMkLst>
            <pc:docMk/>
            <pc:sldMk cId="1733851024" sldId="365"/>
            <ac:grpSpMk id="11" creationId="{B9F38C96-42A4-440F-9CEC-33D0878DA66C}"/>
          </ac:grpSpMkLst>
        </pc:grpChg>
      </pc:sldChg>
      <pc:sldChg chg="delSp modSp add del">
        <pc:chgData name="Beesley, Tom" userId="ee42a82f-7ffb-4da4-9528-a704ef14c0a0" providerId="ADAL" clId="{4BAEAE71-A9F1-46A2-A72B-395FA94D7E48}" dt="2020-11-26T22:32:51.336" v="1888" actId="2696"/>
        <pc:sldMkLst>
          <pc:docMk/>
          <pc:sldMk cId="950137496" sldId="366"/>
        </pc:sldMkLst>
        <pc:spChg chg="mod">
          <ac:chgData name="Beesley, Tom" userId="ee42a82f-7ffb-4da4-9528-a704ef14c0a0" providerId="ADAL" clId="{4BAEAE71-A9F1-46A2-A72B-395FA94D7E48}" dt="2020-11-26T22:32:33.751" v="1886" actId="20577"/>
          <ac:spMkLst>
            <pc:docMk/>
            <pc:sldMk cId="950137496" sldId="366"/>
            <ac:spMk id="2" creationId="{70E09488-4F4E-49FF-A37C-372ED01EC585}"/>
          </ac:spMkLst>
        </pc:spChg>
        <pc:spChg chg="del">
          <ac:chgData name="Beesley, Tom" userId="ee42a82f-7ffb-4da4-9528-a704ef14c0a0" providerId="ADAL" clId="{4BAEAE71-A9F1-46A2-A72B-395FA94D7E48}" dt="2020-11-26T22:32:40.183" v="1887" actId="478"/>
          <ac:spMkLst>
            <pc:docMk/>
            <pc:sldMk cId="950137496" sldId="366"/>
            <ac:spMk id="3" creationId="{7001A2E5-619C-4F58-B8CB-3BFE81D1CDBD}"/>
          </ac:spMkLst>
        </pc:spChg>
      </pc:sldChg>
      <pc:sldChg chg="addSp delSp modSp add modAnim">
        <pc:chgData name="Beesley, Tom" userId="ee42a82f-7ffb-4da4-9528-a704ef14c0a0" providerId="ADAL" clId="{4BAEAE71-A9F1-46A2-A72B-395FA94D7E48}" dt="2020-11-27T18:40:53.434" v="2359" actId="962"/>
        <pc:sldMkLst>
          <pc:docMk/>
          <pc:sldMk cId="3981632292" sldId="366"/>
        </pc:sldMkLst>
        <pc:spChg chg="mod">
          <ac:chgData name="Beesley, Tom" userId="ee42a82f-7ffb-4da4-9528-a704ef14c0a0" providerId="ADAL" clId="{4BAEAE71-A9F1-46A2-A72B-395FA94D7E48}" dt="2020-11-26T22:52:28.280" v="1937" actId="20577"/>
          <ac:spMkLst>
            <pc:docMk/>
            <pc:sldMk cId="3981632292" sldId="366"/>
            <ac:spMk id="2" creationId="{58FB1735-1961-45C0-9639-D04F77FADE11}"/>
          </ac:spMkLst>
        </pc:spChg>
        <pc:spChg chg="mod">
          <ac:chgData name="Beesley, Tom" userId="ee42a82f-7ffb-4da4-9528-a704ef14c0a0" providerId="ADAL" clId="{4BAEAE71-A9F1-46A2-A72B-395FA94D7E48}" dt="2020-11-26T23:03:08.216" v="2275" actId="6549"/>
          <ac:spMkLst>
            <pc:docMk/>
            <pc:sldMk cId="3981632292" sldId="366"/>
            <ac:spMk id="3" creationId="{A7AA3967-F429-4715-BE8C-570C85813FC7}"/>
          </ac:spMkLst>
        </pc:spChg>
        <pc:grpChg chg="add">
          <ac:chgData name="Beesley, Tom" userId="ee42a82f-7ffb-4da4-9528-a704ef14c0a0" providerId="ADAL" clId="{4BAEAE71-A9F1-46A2-A72B-395FA94D7E48}" dt="2020-11-26T22:58:49.897" v="2238"/>
          <ac:grpSpMkLst>
            <pc:docMk/>
            <pc:sldMk cId="3981632292" sldId="366"/>
            <ac:grpSpMk id="7" creationId="{420F8126-0CBF-472F-8C12-6165EA360268}"/>
          </ac:grpSpMkLst>
        </pc:grpChg>
        <pc:graphicFrameChg chg="add del mod">
          <ac:chgData name="Beesley, Tom" userId="ee42a82f-7ffb-4da4-9528-a704ef14c0a0" providerId="ADAL" clId="{4BAEAE71-A9F1-46A2-A72B-395FA94D7E48}" dt="2020-11-26T22:58:19.456" v="2230" actId="478"/>
          <ac:graphicFrameMkLst>
            <pc:docMk/>
            <pc:sldMk cId="3981632292" sldId="366"/>
            <ac:graphicFrameMk id="4" creationId="{ACB41DFD-E07B-468D-82DF-EA7CA0235270}"/>
          </ac:graphicFrameMkLst>
        </pc:graphicFrameChg>
        <pc:picChg chg="add mod">
          <ac:chgData name="Beesley, Tom" userId="ee42a82f-7ffb-4da4-9528-a704ef14c0a0" providerId="ADAL" clId="{4BAEAE71-A9F1-46A2-A72B-395FA94D7E48}" dt="2020-11-27T18:40:53.434" v="2359" actId="962"/>
          <ac:picMkLst>
            <pc:docMk/>
            <pc:sldMk cId="3981632292" sldId="366"/>
            <ac:picMk id="6" creationId="{B7B3899F-9235-40AB-9655-314949D84B50}"/>
          </ac:picMkLst>
        </pc:picChg>
      </pc:sldChg>
      <pc:sldChg chg="addSp delSp modSp add del">
        <pc:chgData name="Beesley, Tom" userId="ee42a82f-7ffb-4da4-9528-a704ef14c0a0" providerId="ADAL" clId="{4BAEAE71-A9F1-46A2-A72B-395FA94D7E48}" dt="2020-11-27T11:51:04.982" v="2345" actId="2696"/>
        <pc:sldMkLst>
          <pc:docMk/>
          <pc:sldMk cId="1946268706" sldId="367"/>
        </pc:sldMkLst>
        <pc:spChg chg="del">
          <ac:chgData name="Beesley, Tom" userId="ee42a82f-7ffb-4da4-9528-a704ef14c0a0" providerId="ADAL" clId="{4BAEAE71-A9F1-46A2-A72B-395FA94D7E48}" dt="2020-11-27T11:32:43.302" v="2281" actId="478"/>
          <ac:spMkLst>
            <pc:docMk/>
            <pc:sldMk cId="1946268706" sldId="367"/>
            <ac:spMk id="2" creationId="{7327284D-A847-4DDB-9073-454C56DF73F2}"/>
          </ac:spMkLst>
        </pc:spChg>
        <pc:spChg chg="del">
          <ac:chgData name="Beesley, Tom" userId="ee42a82f-7ffb-4da4-9528-a704ef14c0a0" providerId="ADAL" clId="{4BAEAE71-A9F1-46A2-A72B-395FA94D7E48}" dt="2020-11-27T11:32:40.725" v="2280" actId="478"/>
          <ac:spMkLst>
            <pc:docMk/>
            <pc:sldMk cId="1946268706" sldId="367"/>
            <ac:spMk id="3" creationId="{6FDB4301-2144-4913-B36E-F5226C2DCBFB}"/>
          </ac:spMkLst>
        </pc:spChg>
        <pc:spChg chg="add del mod">
          <ac:chgData name="Beesley, Tom" userId="ee42a82f-7ffb-4da4-9528-a704ef14c0a0" providerId="ADAL" clId="{4BAEAE71-A9F1-46A2-A72B-395FA94D7E48}" dt="2020-11-27T11:32:56.831" v="2292" actId="478"/>
          <ac:spMkLst>
            <pc:docMk/>
            <pc:sldMk cId="1946268706" sldId="367"/>
            <ac:spMk id="4" creationId="{1AB2DDA9-4205-404C-B550-644C8444D1E8}"/>
          </ac:spMkLst>
        </pc:spChg>
        <pc:spChg chg="add mod">
          <ac:chgData name="Beesley, Tom" userId="ee42a82f-7ffb-4da4-9528-a704ef14c0a0" providerId="ADAL" clId="{4BAEAE71-A9F1-46A2-A72B-395FA94D7E48}" dt="2020-11-27T11:33:45.782" v="2344" actId="1076"/>
          <ac:spMkLst>
            <pc:docMk/>
            <pc:sldMk cId="1946268706" sldId="367"/>
            <ac:spMk id="5" creationId="{CCCACF7B-646A-43A6-823E-F14883500A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1579-360D-49DC-9C0B-6B6D222B5CCD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84884-DAF2-4D0F-81FC-7B2AF5DFE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0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9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3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12/2/2022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5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7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4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0" y="366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89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19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102"/>
            <a:ext cx="12191997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" y="3879"/>
            <a:ext cx="12177273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5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llwhitebackground.com/kitten-white-background.htm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/>
              <a:t>Week 9: Comparing means from unrelated samples</a:t>
            </a:r>
            <a:br>
              <a:rPr lang="en-GB" dirty="0"/>
            </a:br>
            <a:r>
              <a:rPr lang="en-GB" sz="2400" dirty="0"/>
              <a:t>PSYC121: Statistics for Psychologists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Dr Tom Beesley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t.beesley@lancaster.ac.uk</a:t>
            </a:r>
          </a:p>
        </p:txBody>
      </p:sp>
    </p:spTree>
    <p:extLst>
      <p:ext uri="{BB962C8B-B14F-4D97-AF65-F5344CB8AC3E}">
        <p14:creationId xmlns:p14="http://schemas.microsoft.com/office/powerpoint/2010/main" val="31331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Unrelated samples t-test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7364" y="1556345"/>
            <a:ext cx="8097118" cy="4752975"/>
          </a:xfrm>
        </p:spPr>
        <p:txBody>
          <a:bodyPr/>
          <a:lstStyle/>
          <a:p>
            <a:r>
              <a:rPr lang="en-GB" dirty="0"/>
              <a:t>When we are comparing different sample means, the data come from samples with independent variances.</a:t>
            </a:r>
          </a:p>
          <a:p>
            <a:r>
              <a:rPr lang="en-GB" dirty="0"/>
              <a:t>That is, </a:t>
            </a:r>
            <a:r>
              <a:rPr lang="en-GB" b="1" dirty="0"/>
              <a:t>two variances need to be combined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We call this, </a:t>
            </a:r>
            <a:r>
              <a:rPr lang="en-GB" b="1" dirty="0"/>
              <a:t>“pooling of variances”</a:t>
            </a:r>
          </a:p>
          <a:p>
            <a:endParaRPr lang="en-GB" dirty="0"/>
          </a:p>
          <a:p>
            <a:r>
              <a:rPr lang="en-GB" dirty="0"/>
              <a:t>This is where it gets more complex, since we need to use information about each variance.</a:t>
            </a:r>
          </a:p>
          <a:p>
            <a:r>
              <a:rPr lang="en-GB" dirty="0"/>
              <a:t>And frequently the variances need to be weighted according to the size of each sample.</a:t>
            </a:r>
          </a:p>
        </p:txBody>
      </p:sp>
    </p:spTree>
    <p:extLst>
      <p:ext uri="{BB962C8B-B14F-4D97-AF65-F5344CB8AC3E}">
        <p14:creationId xmlns:p14="http://schemas.microsoft.com/office/powerpoint/2010/main" val="33555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9058-894B-4469-AD3D-17D3127F4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Measures of variability (recap)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9FC148-1369-4227-913E-D0395BA90820}"/>
                  </a:ext>
                </a:extLst>
              </p:cNvPr>
              <p:cNvSpPr/>
              <p:nvPr/>
            </p:nvSpPr>
            <p:spPr>
              <a:xfrm>
                <a:off x="1109835" y="1803545"/>
                <a:ext cx="4045403" cy="1729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𝑆𝐷</m:t>
                      </m:r>
                      <m:r>
                        <a:rPr lang="en-GB" sz="360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GB" sz="36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en-GB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GB" sz="3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3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3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9FC148-1369-4227-913E-D0395BA90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35" y="1803545"/>
                <a:ext cx="4045403" cy="1729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C6357D-7B32-4E34-996E-5F20634FC5E8}"/>
                  </a:ext>
                </a:extLst>
              </p:cNvPr>
              <p:cNvSpPr/>
              <p:nvPr/>
            </p:nvSpPr>
            <p:spPr>
              <a:xfrm>
                <a:off x="1109833" y="3920429"/>
                <a:ext cx="3806170" cy="1376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𝑆𝐷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3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GB" sz="3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GB" sz="3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36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C6357D-7B32-4E34-996E-5F20634FC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33" y="3920429"/>
                <a:ext cx="3806170" cy="1376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CA59672-468B-45ED-8D66-E5DD571D6AA9}"/>
              </a:ext>
            </a:extLst>
          </p:cNvPr>
          <p:cNvSpPr txBox="1"/>
          <p:nvPr/>
        </p:nvSpPr>
        <p:spPr>
          <a:xfrm>
            <a:off x="5883018" y="2573977"/>
            <a:ext cx="195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Standard deviation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F67E1-1AD2-476D-843D-DC12427C0B3B}"/>
              </a:ext>
            </a:extLst>
          </p:cNvPr>
          <p:cNvSpPr txBox="1"/>
          <p:nvPr/>
        </p:nvSpPr>
        <p:spPr>
          <a:xfrm>
            <a:off x="5883018" y="451388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Variance</a:t>
            </a:r>
          </a:p>
        </p:txBody>
      </p:sp>
    </p:spTree>
    <p:extLst>
      <p:ext uri="{BB962C8B-B14F-4D97-AF65-F5344CB8AC3E}">
        <p14:creationId xmlns:p14="http://schemas.microsoft.com/office/powerpoint/2010/main" val="26241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FA97-CA67-40DB-A9E9-C6D115404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Pooled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7AC3FF-C676-4D74-89E8-B730403913AC}"/>
                  </a:ext>
                </a:extLst>
              </p:cNvPr>
              <p:cNvSpPr/>
              <p:nvPr/>
            </p:nvSpPr>
            <p:spPr>
              <a:xfrm>
                <a:off x="613089" y="1933303"/>
                <a:ext cx="6431312" cy="1168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7AC3FF-C676-4D74-89E8-B73040391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9" y="1933303"/>
                <a:ext cx="6431312" cy="1168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CBAEA18-A25A-408E-B81D-D6563BC12643}"/>
                  </a:ext>
                </a:extLst>
              </p:cNvPr>
              <p:cNvSpPr/>
              <p:nvPr/>
            </p:nvSpPr>
            <p:spPr>
              <a:xfrm>
                <a:off x="613089" y="3889731"/>
                <a:ext cx="3512628" cy="1547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𝑆𝐷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𝑆𝐷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CBAEA18-A25A-408E-B81D-D6563BC12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9" y="3889731"/>
                <a:ext cx="3512628" cy="1547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E6D1E3F-FA3A-4840-9622-947FAA4702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6644" y="726949"/>
            <a:ext cx="4011234" cy="334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429D64-81F9-4A34-B62A-4C80CA60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47272" y="3755916"/>
            <a:ext cx="2497455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B1735-1961-45C0-9639-D04F77FAD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Pooled 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A3967-F429-4715-BE8C-570C85813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81" y="1700808"/>
            <a:ext cx="7330842" cy="4305982"/>
          </a:xfrm>
        </p:spPr>
        <p:txBody>
          <a:bodyPr/>
          <a:lstStyle/>
          <a:p>
            <a:r>
              <a:rPr lang="en-GB" dirty="0"/>
              <a:t>I just looked at the kitten…</a:t>
            </a:r>
          </a:p>
          <a:p>
            <a:endParaRPr lang="en-GB" dirty="0"/>
          </a:p>
          <a:p>
            <a:r>
              <a:rPr lang="en-GB" dirty="0"/>
              <a:t>That’s OK, it was mainly for my benefit</a:t>
            </a:r>
          </a:p>
          <a:p>
            <a:endParaRPr lang="en-GB" dirty="0"/>
          </a:p>
          <a:p>
            <a:r>
              <a:rPr lang="en-GB" dirty="0"/>
              <a:t>Just know this – when we take data from independent samples, we need to compute SE differently</a:t>
            </a:r>
          </a:p>
          <a:p>
            <a:endParaRPr lang="en-GB" dirty="0"/>
          </a:p>
          <a:p>
            <a:r>
              <a:rPr lang="en-GB" dirty="0"/>
              <a:t>“Differently” means we take into account the variance of each sample.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3899F-9235-40AB-9655-314949D84B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19" y="503136"/>
            <a:ext cx="3636692" cy="29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Homogeneity of variance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One of the assumptions of the unrelated samples t-test is that variances of the samples are equivalent (homogeneity of variance). </a:t>
            </a:r>
          </a:p>
          <a:p>
            <a:endParaRPr lang="en-GB" dirty="0"/>
          </a:p>
          <a:p>
            <a:r>
              <a:rPr lang="en-GB" dirty="0" smtClean="0"/>
              <a:t>We should check this before running our t-test</a:t>
            </a:r>
          </a:p>
          <a:p>
            <a:endParaRPr lang="en-GB" dirty="0"/>
          </a:p>
          <a:p>
            <a:r>
              <a:rPr lang="en-GB" b="1" dirty="0" smtClean="0"/>
              <a:t>This is easy to do in </a:t>
            </a:r>
            <a:r>
              <a:rPr lang="en-GB" b="1" dirty="0" err="1" smtClean="0"/>
              <a:t>RStudio</a:t>
            </a:r>
            <a:r>
              <a:rPr lang="en-GB" b="1" dirty="0" smtClean="0"/>
              <a:t> with the </a:t>
            </a:r>
            <a:r>
              <a:rPr lang="en-GB" b="1" dirty="0" err="1" smtClean="0"/>
              <a:t>var.test</a:t>
            </a:r>
            <a:r>
              <a:rPr lang="en-GB" b="1" dirty="0" smtClean="0"/>
              <a:t>() function.</a:t>
            </a:r>
          </a:p>
          <a:p>
            <a:endParaRPr lang="en-GB" dirty="0"/>
          </a:p>
          <a:p>
            <a:r>
              <a:rPr lang="en-GB" dirty="0" smtClean="0"/>
              <a:t>If this produces a p &lt; .05, then variances are not homogenous</a:t>
            </a:r>
          </a:p>
          <a:p>
            <a:endParaRPr lang="en-GB" dirty="0"/>
          </a:p>
          <a:p>
            <a:r>
              <a:rPr lang="en-GB" dirty="0" smtClean="0"/>
              <a:t>This affects how we run our t-test, and we’ll practice this in the lab.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95D2-152D-4743-A168-A5DD30BD7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Degrees of freedom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92550418-2716-45A8-8AB9-1ADAFB9931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038" y="1808554"/>
            <a:ext cx="8134697" cy="3240891"/>
          </a:xfrm>
        </p:spPr>
        <p:txBody>
          <a:bodyPr/>
          <a:lstStyle/>
          <a:p>
            <a:r>
              <a:rPr lang="en-GB" dirty="0"/>
              <a:t>We are estimating two means (from independent samples)</a:t>
            </a:r>
          </a:p>
          <a:p>
            <a:endParaRPr lang="en-GB" dirty="0"/>
          </a:p>
          <a:p>
            <a:r>
              <a:rPr lang="en-GB" dirty="0"/>
              <a:t>So our df has to reflect this independence in the data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	Df = (N</a:t>
            </a:r>
            <a:r>
              <a:rPr lang="en-GB" b="1" baseline="-25000" dirty="0"/>
              <a:t>1 </a:t>
            </a:r>
            <a:r>
              <a:rPr lang="en-GB" b="1" dirty="0"/>
              <a:t>- 1) + (N</a:t>
            </a:r>
            <a:r>
              <a:rPr lang="en-GB" b="1" baseline="-25000" dirty="0"/>
              <a:t>2</a:t>
            </a:r>
            <a:r>
              <a:rPr lang="en-GB" b="1" dirty="0"/>
              <a:t> - 1) = </a:t>
            </a:r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b="1" baseline="-25000" dirty="0">
                <a:solidFill>
                  <a:srgbClr val="FF0000"/>
                </a:solidFill>
              </a:rPr>
              <a:t>1 </a:t>
            </a:r>
            <a:r>
              <a:rPr lang="en-GB" b="1" dirty="0">
                <a:solidFill>
                  <a:srgbClr val="FF0000"/>
                </a:solidFill>
              </a:rPr>
              <a:t>+ N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 – 2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83418" y="1468895"/>
            <a:ext cx="10383031" cy="5046205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</a:rPr>
              <a:t>We’ve talked about </a:t>
            </a:r>
            <a:r>
              <a:rPr lang="en-GB" sz="2800" b="1" dirty="0">
                <a:solidFill>
                  <a:srgbClr val="FF0000"/>
                </a:solidFill>
              </a:rPr>
              <a:t>Type 1 </a:t>
            </a:r>
            <a:r>
              <a:rPr lang="en-GB" sz="2800" b="1" dirty="0" smtClean="0">
                <a:solidFill>
                  <a:srgbClr val="FF0000"/>
                </a:solidFill>
              </a:rPr>
              <a:t>errors</a:t>
            </a:r>
            <a:r>
              <a:rPr lang="en-GB" sz="2800" dirty="0" smtClean="0"/>
              <a:t>: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	- when we reject the null hypothesis </a:t>
            </a:r>
            <a:r>
              <a:rPr lang="en-GB" sz="2800" u="sng" dirty="0" smtClean="0"/>
              <a:t>when it is </a:t>
            </a:r>
            <a:r>
              <a:rPr lang="en-GB" sz="2800" b="1" u="sng" dirty="0" smtClean="0"/>
              <a:t>true</a:t>
            </a:r>
          </a:p>
          <a:p>
            <a:pPr marL="0" indent="0">
              <a:buNone/>
            </a:pPr>
            <a:r>
              <a:rPr lang="en-GB" sz="2800" dirty="0" smtClean="0"/>
              <a:t>	- We </a:t>
            </a:r>
            <a:r>
              <a:rPr lang="en-GB" sz="2800" dirty="0"/>
              <a:t>set our </a:t>
            </a:r>
            <a:r>
              <a:rPr lang="el-GR" sz="2800" dirty="0"/>
              <a:t>α</a:t>
            </a:r>
            <a:r>
              <a:rPr lang="en-GB" sz="2800" dirty="0"/>
              <a:t> (alpha) level at 0.05.</a:t>
            </a:r>
          </a:p>
          <a:p>
            <a:pPr marL="0" indent="0">
              <a:buNone/>
            </a:pPr>
            <a:r>
              <a:rPr lang="en-GB" sz="2800" dirty="0" smtClean="0"/>
              <a:t>	- Reduces </a:t>
            </a:r>
            <a:r>
              <a:rPr lang="en-GB" sz="2800" dirty="0"/>
              <a:t>Type 1 errors to an acceptable rate.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 smtClean="0">
                <a:solidFill>
                  <a:schemeClr val="tx1"/>
                </a:solidFill>
              </a:rPr>
              <a:t>But what about </a:t>
            </a:r>
            <a:r>
              <a:rPr lang="en-GB" sz="2800" b="1" dirty="0" smtClean="0">
                <a:solidFill>
                  <a:srgbClr val="FF0000"/>
                </a:solidFill>
              </a:rPr>
              <a:t>Type </a:t>
            </a:r>
            <a:r>
              <a:rPr lang="en-GB" sz="2800" b="1" dirty="0">
                <a:solidFill>
                  <a:srgbClr val="FF0000"/>
                </a:solidFill>
              </a:rPr>
              <a:t>2 errors</a:t>
            </a:r>
            <a:r>
              <a:rPr lang="en-GB" sz="28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GB" sz="2800" dirty="0" smtClean="0"/>
              <a:t>	-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when we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fail to reject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the null hypothesis </a:t>
            </a:r>
            <a:r>
              <a:rPr lang="en-GB" sz="2800" u="sng" dirty="0">
                <a:solidFill>
                  <a:schemeClr val="bg1">
                    <a:lumMod val="50000"/>
                  </a:schemeClr>
                </a:solidFill>
              </a:rPr>
              <a:t>when it is </a:t>
            </a:r>
            <a:r>
              <a:rPr lang="en-GB" sz="2800" b="1" u="sng" dirty="0" smtClean="0">
                <a:solidFill>
                  <a:schemeClr val="bg1">
                    <a:lumMod val="50000"/>
                  </a:schemeClr>
                </a:solidFill>
              </a:rPr>
              <a:t>false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	-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our experiment fails to prove a real effect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how do we avoid these failures?</a:t>
            </a:r>
          </a:p>
        </p:txBody>
      </p:sp>
    </p:spTree>
    <p:extLst>
      <p:ext uri="{BB962C8B-B14F-4D97-AF65-F5344CB8AC3E}">
        <p14:creationId xmlns:p14="http://schemas.microsoft.com/office/powerpoint/2010/main" val="6267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Power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D2280FFB-9EC6-4682-8B46-B6EF5C421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3" y="1799439"/>
            <a:ext cx="8272931" cy="4404480"/>
          </a:xfrm>
          <a:prstGeom prst="rect">
            <a:avLst/>
          </a:prstGeom>
        </p:spPr>
      </p:pic>
      <p:pic>
        <p:nvPicPr>
          <p:cNvPr id="9" name="Picture 8" descr="Distributions of sample means">
            <a:extLst>
              <a:ext uri="{FF2B5EF4-FFF2-40B4-BE49-F238E27FC236}">
                <a16:creationId xmlns:a16="http://schemas.microsoft.com/office/drawing/2014/main" id="{A40D123E-3E45-4016-88AF-FCC946E14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3" y="1799439"/>
            <a:ext cx="8272931" cy="4404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95F30D-99F2-4DD1-953C-4004936A37D3}"/>
              </a:ext>
            </a:extLst>
          </p:cNvPr>
          <p:cNvSpPr txBox="1"/>
          <p:nvPr/>
        </p:nvSpPr>
        <p:spPr>
          <a:xfrm>
            <a:off x="7047569" y="2209798"/>
            <a:ext cx="317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α</a:t>
            </a:r>
            <a:r>
              <a:rPr lang="en-GB" sz="3200" b="1" dirty="0">
                <a:solidFill>
                  <a:srgbClr val="FF0000"/>
                </a:solidFill>
              </a:rPr>
              <a:t> = Type 1 error</a:t>
            </a:r>
          </a:p>
          <a:p>
            <a:r>
              <a:rPr lang="el-GR" sz="3200" b="1" dirty="0">
                <a:solidFill>
                  <a:srgbClr val="0070C0"/>
                </a:solidFill>
              </a:rPr>
              <a:t>β</a:t>
            </a:r>
            <a:r>
              <a:rPr lang="en-GB" sz="3200" b="1" dirty="0">
                <a:solidFill>
                  <a:srgbClr val="0070C0"/>
                </a:solidFill>
              </a:rPr>
              <a:t> = Type 2 error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3C92F1-1705-496F-AB81-084AF5128497}"/>
              </a:ext>
            </a:extLst>
          </p:cNvPr>
          <p:cNvSpPr/>
          <p:nvPr/>
        </p:nvSpPr>
        <p:spPr>
          <a:xfrm>
            <a:off x="5976585" y="4996805"/>
            <a:ext cx="42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α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7E4D2-D23B-4A2E-A234-B9347D7809B0}"/>
              </a:ext>
            </a:extLst>
          </p:cNvPr>
          <p:cNvSpPr/>
          <p:nvPr/>
        </p:nvSpPr>
        <p:spPr>
          <a:xfrm>
            <a:off x="3444078" y="5095437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β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3281B7-24DA-4244-B8CA-BA2A381000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11339" y="5387824"/>
            <a:ext cx="765246" cy="566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Power</a:t>
            </a:r>
          </a:p>
        </p:txBody>
      </p:sp>
      <p:pic>
        <p:nvPicPr>
          <p:cNvPr id="12" name="Picture 11" descr="Distributions of sample means">
            <a:extLst>
              <a:ext uri="{FF2B5EF4-FFF2-40B4-BE49-F238E27FC236}">
                <a16:creationId xmlns:a16="http://schemas.microsoft.com/office/drawing/2014/main" id="{ABF8B5D7-B3C9-455E-B463-B0FCFC642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3" y="1799439"/>
            <a:ext cx="8276537" cy="4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95F30D-99F2-4DD1-953C-4004936A37D3}"/>
              </a:ext>
            </a:extLst>
          </p:cNvPr>
          <p:cNvSpPr txBox="1"/>
          <p:nvPr/>
        </p:nvSpPr>
        <p:spPr>
          <a:xfrm>
            <a:off x="7047569" y="2209798"/>
            <a:ext cx="317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α</a:t>
            </a:r>
            <a:r>
              <a:rPr lang="en-GB" sz="3200" b="1" dirty="0">
                <a:solidFill>
                  <a:srgbClr val="FF0000"/>
                </a:solidFill>
              </a:rPr>
              <a:t> = Type 1 error</a:t>
            </a:r>
          </a:p>
          <a:p>
            <a:r>
              <a:rPr lang="el-GR" sz="3200" b="1" dirty="0">
                <a:solidFill>
                  <a:srgbClr val="0070C0"/>
                </a:solidFill>
              </a:rPr>
              <a:t>β</a:t>
            </a:r>
            <a:r>
              <a:rPr lang="en-GB" sz="3200" b="1" dirty="0">
                <a:solidFill>
                  <a:srgbClr val="0070C0"/>
                </a:solidFill>
              </a:rPr>
              <a:t> = Type 2 error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3C92F1-1705-496F-AB81-084AF5128497}"/>
              </a:ext>
            </a:extLst>
          </p:cNvPr>
          <p:cNvSpPr/>
          <p:nvPr/>
        </p:nvSpPr>
        <p:spPr>
          <a:xfrm>
            <a:off x="5976585" y="4996805"/>
            <a:ext cx="42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α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7E4D2-D23B-4A2E-A234-B9347D7809B0}"/>
              </a:ext>
            </a:extLst>
          </p:cNvPr>
          <p:cNvSpPr/>
          <p:nvPr/>
        </p:nvSpPr>
        <p:spPr>
          <a:xfrm>
            <a:off x="4419630" y="5278048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β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3281B7-24DA-4244-B8CA-BA2A381000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11339" y="5387824"/>
            <a:ext cx="765246" cy="566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Power</a:t>
            </a:r>
          </a:p>
        </p:txBody>
      </p:sp>
      <p:pic>
        <p:nvPicPr>
          <p:cNvPr id="4" name="Picture 3" descr="Distributions of sample means">
            <a:extLst>
              <a:ext uri="{FF2B5EF4-FFF2-40B4-BE49-F238E27FC236}">
                <a16:creationId xmlns:a16="http://schemas.microsoft.com/office/drawing/2014/main" id="{330B1A58-304C-48F2-BD03-B29B8ED0C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3" y="1807249"/>
            <a:ext cx="8276537" cy="4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95F30D-99F2-4DD1-953C-4004936A37D3}"/>
              </a:ext>
            </a:extLst>
          </p:cNvPr>
          <p:cNvSpPr txBox="1"/>
          <p:nvPr/>
        </p:nvSpPr>
        <p:spPr>
          <a:xfrm>
            <a:off x="7047569" y="2209798"/>
            <a:ext cx="317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α</a:t>
            </a:r>
            <a:r>
              <a:rPr lang="en-GB" sz="3200" b="1" dirty="0">
                <a:solidFill>
                  <a:srgbClr val="FF0000"/>
                </a:solidFill>
              </a:rPr>
              <a:t> = Type 1 error</a:t>
            </a:r>
          </a:p>
          <a:p>
            <a:r>
              <a:rPr lang="el-GR" sz="3200" b="1" dirty="0">
                <a:solidFill>
                  <a:srgbClr val="0070C0"/>
                </a:solidFill>
              </a:rPr>
              <a:t>β</a:t>
            </a:r>
            <a:r>
              <a:rPr lang="en-GB" sz="3200" b="1" dirty="0">
                <a:solidFill>
                  <a:srgbClr val="0070C0"/>
                </a:solidFill>
              </a:rPr>
              <a:t> = Type 2 error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3C92F1-1705-496F-AB81-084AF5128497}"/>
              </a:ext>
            </a:extLst>
          </p:cNvPr>
          <p:cNvSpPr/>
          <p:nvPr/>
        </p:nvSpPr>
        <p:spPr>
          <a:xfrm>
            <a:off x="5976585" y="4996805"/>
            <a:ext cx="42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α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7E4D2-D23B-4A2E-A234-B9347D7809B0}"/>
              </a:ext>
            </a:extLst>
          </p:cNvPr>
          <p:cNvSpPr/>
          <p:nvPr/>
        </p:nvSpPr>
        <p:spPr>
          <a:xfrm>
            <a:off x="3757538" y="4996805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β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3281B7-24DA-4244-B8CA-BA2A381000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11339" y="5387824"/>
            <a:ext cx="765246" cy="566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6F8432-39B7-416B-8ED1-9C0A247537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96215" y="5523571"/>
            <a:ext cx="578516" cy="35106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Revision of some concepts</a:t>
            </a:r>
            <a:br>
              <a:rPr lang="en-GB" dirty="0"/>
            </a:br>
            <a:r>
              <a:rPr lang="en-GB" sz="2800" i="1" dirty="0"/>
              <a:t>The t distribution</a:t>
            </a:r>
            <a:endParaRPr lang="en-GB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28197" y="1856476"/>
            <a:ext cx="8425184" cy="474195"/>
          </a:xfrm>
        </p:spPr>
        <p:txBody>
          <a:bodyPr/>
          <a:lstStyle/>
          <a:p>
            <a:r>
              <a:rPr lang="en-GB" dirty="0"/>
              <a:t>The t statistic:</a:t>
            </a:r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10177" y="3063681"/>
                <a:ext cx="2909667" cy="13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77" y="3063681"/>
                <a:ext cx="2909667" cy="1343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47497" y="3063681"/>
            <a:ext cx="430307" cy="671594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382814" y="3063681"/>
            <a:ext cx="430307" cy="671594"/>
          </a:xfrm>
          <a:prstGeom prst="ellipse">
            <a:avLst/>
          </a:prstGeom>
          <a:solidFill>
            <a:schemeClr val="accent2">
              <a:alpha val="3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677612" y="3843611"/>
            <a:ext cx="917369" cy="671594"/>
          </a:xfrm>
          <a:prstGeom prst="ellipse">
            <a:avLst/>
          </a:prstGeom>
          <a:solidFill>
            <a:schemeClr val="accent3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12" idx="3"/>
            <a:endCxn id="5" idx="2"/>
          </p:cNvCxnSpPr>
          <p:nvPr/>
        </p:nvCxnSpPr>
        <p:spPr>
          <a:xfrm>
            <a:off x="3361176" y="2941120"/>
            <a:ext cx="1086320" cy="458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0846" y="2617955"/>
            <a:ext cx="1440330" cy="646331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mean of our sample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5048" y="2532123"/>
            <a:ext cx="1781179" cy="923330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expected mean under the null hypothesis</a:t>
            </a:r>
          </a:p>
        </p:txBody>
      </p:sp>
      <p:cxnSp>
        <p:nvCxnSpPr>
          <p:cNvPr id="14" name="Straight Arrow Connector 1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13" idx="1"/>
            <a:endCxn id="6" idx="6"/>
          </p:cNvCxnSpPr>
          <p:nvPr/>
        </p:nvCxnSpPr>
        <p:spPr>
          <a:xfrm flipH="1">
            <a:off x="5813121" y="2993788"/>
            <a:ext cx="731927" cy="405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42250" y="4022728"/>
            <a:ext cx="2545765" cy="646331"/>
          </a:xfrm>
          <a:prstGeom prst="rect">
            <a:avLst/>
          </a:prstGeom>
          <a:solidFill>
            <a:schemeClr val="accent3">
              <a:alpha val="3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Estimate of the variance in the means of samples</a:t>
            </a:r>
          </a:p>
        </p:txBody>
      </p:sp>
      <p:cxnSp>
        <p:nvCxnSpPr>
          <p:cNvPr id="22" name="Straight Arrow Connector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21" idx="1"/>
            <a:endCxn id="7" idx="6"/>
          </p:cNvCxnSpPr>
          <p:nvPr/>
        </p:nvCxnSpPr>
        <p:spPr>
          <a:xfrm flipH="1" flipV="1">
            <a:off x="5594981" y="4179409"/>
            <a:ext cx="747269" cy="166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9966" y="5292307"/>
            <a:ext cx="7452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bigger the difference between what is expected under the null and what we observe, the bigger the value of t we will observe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smaller the variance in the data (SE), the bigger the value of t.</a:t>
            </a:r>
          </a:p>
        </p:txBody>
      </p:sp>
    </p:spTree>
    <p:extLst>
      <p:ext uri="{BB962C8B-B14F-4D97-AF65-F5344CB8AC3E}">
        <p14:creationId xmlns:p14="http://schemas.microsoft.com/office/powerpoint/2010/main" val="23443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B56BF-1F94-4C7B-B7F3-DE29FE1C98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61" y="1325360"/>
            <a:ext cx="5093490" cy="1346278"/>
          </a:xfrm>
        </p:spPr>
        <p:txBody>
          <a:bodyPr/>
          <a:lstStyle/>
          <a:p>
            <a:r>
              <a:rPr lang="en-GB" dirty="0"/>
              <a:t>Power is defined as </a:t>
            </a:r>
            <a:r>
              <a:rPr lang="en-GB" b="1" dirty="0"/>
              <a:t>1 – </a:t>
            </a:r>
            <a:r>
              <a:rPr lang="el-GR" b="1" dirty="0"/>
              <a:t>β</a:t>
            </a:r>
            <a:endParaRPr lang="en-GB" b="1" dirty="0"/>
          </a:p>
          <a:p>
            <a:r>
              <a:rPr lang="en-GB" dirty="0"/>
              <a:t>Reflects how likely an experiment is to find a real effect if one exists</a:t>
            </a:r>
          </a:p>
        </p:txBody>
      </p:sp>
      <p:pic>
        <p:nvPicPr>
          <p:cNvPr id="13" name="Picture 12" descr="Distributions of sample means">
            <a:extLst>
              <a:ext uri="{FF2B5EF4-FFF2-40B4-BE49-F238E27FC236}">
                <a16:creationId xmlns:a16="http://schemas.microsoft.com/office/drawing/2014/main" id="{FFA0DFAC-8E4F-4256-84F0-BA79FEBB7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0" y="2548422"/>
            <a:ext cx="7727991" cy="41143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FAC176-9733-47DF-9AD8-CF21467BBD32}"/>
              </a:ext>
            </a:extLst>
          </p:cNvPr>
          <p:cNvSpPr/>
          <p:nvPr/>
        </p:nvSpPr>
        <p:spPr>
          <a:xfrm>
            <a:off x="3999584" y="5724545"/>
            <a:ext cx="307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β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5386646A-0D87-4469-A777-AC7EB84EE6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4551" y="905330"/>
                <a:ext cx="4981206" cy="2784683"/>
              </a:xfrm>
              <a:prstGeom prst="rect">
                <a:avLst/>
              </a:prstGeom>
            </p:spPr>
            <p:txBody>
              <a:bodyPr vert="horz"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2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dirty="0"/>
                  <a:t>As shown, this depends on: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>
                  <a:buFontTx/>
                  <a:buChar char="-"/>
                </a:pPr>
                <a:r>
                  <a:rPr lang="en-GB" dirty="0"/>
                  <a:t>True effect in pop., e.g.,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>
                  <a:buFontTx/>
                  <a:buChar char="-"/>
                </a:pPr>
                <a:r>
                  <a:rPr lang="en-GB" dirty="0"/>
                  <a:t>Sample size</a:t>
                </a:r>
              </a:p>
              <a:p>
                <a:pPr>
                  <a:buFontTx/>
                  <a:buChar char="-"/>
                </a:pPr>
                <a:r>
                  <a:rPr lang="en-GB" dirty="0"/>
                  <a:t>Underlying pop. variance</a:t>
                </a:r>
              </a:p>
              <a:p>
                <a:pPr>
                  <a:buFontTx/>
                  <a:buChar char="-"/>
                </a:pPr>
                <a:r>
                  <a:rPr lang="en-GB" dirty="0"/>
                  <a:t>Type 1 error rate</a:t>
                </a:r>
              </a:p>
            </p:txBody>
          </p:sp>
        </mc:Choice>
        <mc:Fallback xmlns="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5386646A-0D87-4469-A777-AC7EB84EE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551" y="905330"/>
                <a:ext cx="4981206" cy="2784683"/>
              </a:xfrm>
              <a:prstGeom prst="rect">
                <a:avLst/>
              </a:prstGeom>
              <a:blipFill>
                <a:blip r:embed="rId3"/>
                <a:stretch>
                  <a:fillRect l="-1958" t="-1754" b="-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8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6ABA44-07DF-4880-ACEA-8AE97F6F3595}"/>
              </a:ext>
            </a:extLst>
          </p:cNvPr>
          <p:cNvSpPr/>
          <p:nvPr/>
        </p:nvSpPr>
        <p:spPr>
          <a:xfrm>
            <a:off x="7448879" y="548680"/>
            <a:ext cx="3204117" cy="3954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u="sng" dirty="0">
                <a:solidFill>
                  <a:schemeClr val="tx1"/>
                </a:solidFill>
              </a:rPr>
              <a:t>Cohen’s d</a:t>
            </a:r>
          </a:p>
          <a:p>
            <a:endParaRPr lang="en-GB" sz="2800" b="1" u="sng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Standardised measurement of effect size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726F6-0DAF-4EB1-B5A7-BFFA2C0EA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Achieving appropriate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760E9-2F8A-447B-BDBA-0F5869D1C6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6676637" cy="4752975"/>
          </a:xfrm>
        </p:spPr>
        <p:txBody>
          <a:bodyPr/>
          <a:lstStyle/>
          <a:p>
            <a:r>
              <a:rPr lang="en-GB" dirty="0"/>
              <a:t>“What sample size do I need?”</a:t>
            </a:r>
          </a:p>
          <a:p>
            <a:endParaRPr lang="en-GB" dirty="0"/>
          </a:p>
          <a:p>
            <a:r>
              <a:rPr lang="en-GB" dirty="0"/>
              <a:t>To answer this, we need to know what size of effect we are looking for.</a:t>
            </a:r>
          </a:p>
          <a:p>
            <a:endParaRPr lang="en-GB" dirty="0"/>
          </a:p>
          <a:p>
            <a:r>
              <a:rPr lang="en-GB" dirty="0"/>
              <a:t>Well what about t? – use that?</a:t>
            </a:r>
          </a:p>
          <a:p>
            <a:endParaRPr lang="en-GB" dirty="0"/>
          </a:p>
          <a:p>
            <a:r>
              <a:rPr lang="en-GB" dirty="0"/>
              <a:t>As N increases, t increases.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80AF14-038A-459C-9097-3D392EDC3F28}"/>
                  </a:ext>
                </a:extLst>
              </p:cNvPr>
              <p:cNvSpPr/>
              <p:nvPr/>
            </p:nvSpPr>
            <p:spPr>
              <a:xfrm>
                <a:off x="1862668" y="5383462"/>
                <a:ext cx="2909667" cy="100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80AF14-038A-459C-9097-3D392EDC3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68" y="5383462"/>
                <a:ext cx="2909667" cy="10020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F96D44-B6BF-409F-81FA-36CFBC26035C}"/>
                  </a:ext>
                </a:extLst>
              </p:cNvPr>
              <p:cNvSpPr/>
              <p:nvPr/>
            </p:nvSpPr>
            <p:spPr>
              <a:xfrm>
                <a:off x="7448879" y="2831484"/>
                <a:ext cx="2909667" cy="13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F96D44-B6BF-409F-81FA-36CFBC260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879" y="2831484"/>
                <a:ext cx="2909667" cy="1343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26F6-0DAF-4EB1-B5A7-BFFA2C0EA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Achieving appropriate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760E9-2F8A-447B-BDBA-0F5869D1C6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6676637" cy="4752975"/>
          </a:xfrm>
        </p:spPr>
        <p:txBody>
          <a:bodyPr/>
          <a:lstStyle/>
          <a:p>
            <a:r>
              <a:rPr lang="en-GB" dirty="0"/>
              <a:t>“What sample size do I need?”</a:t>
            </a:r>
          </a:p>
          <a:p>
            <a:endParaRPr lang="en-GB" dirty="0"/>
          </a:p>
          <a:p>
            <a:r>
              <a:rPr lang="en-GB" dirty="0"/>
              <a:t>We can look at effect size from previous studies</a:t>
            </a:r>
          </a:p>
          <a:p>
            <a:endParaRPr lang="en-GB" dirty="0"/>
          </a:p>
          <a:p>
            <a:r>
              <a:rPr lang="en-GB" dirty="0"/>
              <a:t>Or, we estimate it, based on convention: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800" b="1" dirty="0"/>
              <a:t>small: d = .2</a:t>
            </a:r>
          </a:p>
          <a:p>
            <a:pPr marL="0" indent="0">
              <a:buNone/>
            </a:pPr>
            <a:r>
              <a:rPr lang="en-GB" sz="2800" b="1" dirty="0"/>
              <a:t>	medium: d = .5</a:t>
            </a:r>
          </a:p>
          <a:p>
            <a:pPr marL="0" indent="0">
              <a:buNone/>
            </a:pPr>
            <a:r>
              <a:rPr lang="en-GB" sz="2800" b="1" dirty="0"/>
              <a:t>	large: d = .8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C6C92-74C5-463E-914A-4477587D2B26}"/>
              </a:ext>
            </a:extLst>
          </p:cNvPr>
          <p:cNvSpPr/>
          <p:nvPr/>
        </p:nvSpPr>
        <p:spPr>
          <a:xfrm>
            <a:off x="7448879" y="548680"/>
            <a:ext cx="3204117" cy="3954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u="sng" dirty="0">
                <a:solidFill>
                  <a:schemeClr val="tx1"/>
                </a:solidFill>
              </a:rPr>
              <a:t>Cohen’s d</a:t>
            </a:r>
          </a:p>
          <a:p>
            <a:endParaRPr lang="en-GB" sz="2800" b="1" u="sng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Standardised measurement of effect size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E13D3D-DC3D-482E-A536-2566FD2B3821}"/>
                  </a:ext>
                </a:extLst>
              </p:cNvPr>
              <p:cNvSpPr/>
              <p:nvPr/>
            </p:nvSpPr>
            <p:spPr>
              <a:xfrm>
                <a:off x="7448879" y="2831484"/>
                <a:ext cx="2909667" cy="13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E13D3D-DC3D-482E-A536-2566FD2B3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879" y="2831484"/>
                <a:ext cx="2909667" cy="1343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7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26F6-0DAF-4EB1-B5A7-BFFA2C0EA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Estimating sample size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F53E913-77EE-4196-8C7D-3D7A8447BF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371124" y="2156315"/>
            <a:ext cx="4170552" cy="3391416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3FD18-BCFB-46A7-8925-1DD7F2B680EB}"/>
              </a:ext>
            </a:extLst>
          </p:cNvPr>
          <p:cNvSpPr txBox="1"/>
          <p:nvPr/>
        </p:nvSpPr>
        <p:spPr>
          <a:xfrm>
            <a:off x="2764575" y="1665496"/>
            <a:ext cx="138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SIZE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7B7BA-ED0B-4558-BFA3-4C4578B449E5}"/>
              </a:ext>
            </a:extLst>
          </p:cNvPr>
          <p:cNvSpPr txBox="1"/>
          <p:nvPr/>
        </p:nvSpPr>
        <p:spPr>
          <a:xfrm>
            <a:off x="5243862" y="5642845"/>
            <a:ext cx="12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EFFECT SIZE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888E9B-441C-499D-93A9-A4DF1E8C9FA3}"/>
              </a:ext>
            </a:extLst>
          </p:cNvPr>
          <p:cNvSpPr txBox="1"/>
          <p:nvPr/>
        </p:nvSpPr>
        <p:spPr>
          <a:xfrm>
            <a:off x="623540" y="5642845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2F1753-5306-4483-BB97-C35C6159AEFF}"/>
              </a:ext>
            </a:extLst>
          </p:cNvPr>
          <p:cNvSpPr/>
          <p:nvPr/>
        </p:nvSpPr>
        <p:spPr>
          <a:xfrm>
            <a:off x="5908563" y="735556"/>
            <a:ext cx="3233848" cy="3693319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err="1"/>
              <a:t>pwr.t.test</a:t>
            </a:r>
            <a:r>
              <a:rPr lang="en-GB" b="1" dirty="0"/>
              <a:t>(power = .8, d = .5)</a:t>
            </a:r>
          </a:p>
          <a:p>
            <a:endParaRPr lang="en-GB" dirty="0"/>
          </a:p>
          <a:p>
            <a:r>
              <a:rPr lang="en-GB" dirty="0"/>
              <a:t>	N = 63.8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 err="1"/>
              <a:t>pwr.t.test</a:t>
            </a:r>
            <a:r>
              <a:rPr lang="en-GB" b="1" dirty="0"/>
              <a:t>(N = 100, d = .5)</a:t>
            </a:r>
          </a:p>
          <a:p>
            <a:endParaRPr lang="en-GB" dirty="0"/>
          </a:p>
          <a:p>
            <a:r>
              <a:rPr lang="en-GB" dirty="0"/>
              <a:t>	Power = 0.94 (94%)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 err="1"/>
              <a:t>pwr.t.test</a:t>
            </a:r>
            <a:r>
              <a:rPr lang="en-GB" b="1" dirty="0"/>
              <a:t>(power = .8, N = 50)</a:t>
            </a:r>
          </a:p>
          <a:p>
            <a:endParaRPr lang="en-GB" dirty="0"/>
          </a:p>
          <a:p>
            <a:r>
              <a:rPr lang="en-GB" dirty="0"/>
              <a:t>	d = 0.57</a:t>
            </a:r>
          </a:p>
        </p:txBody>
      </p:sp>
    </p:spTree>
    <p:extLst>
      <p:ext uri="{BB962C8B-B14F-4D97-AF65-F5344CB8AC3E}">
        <p14:creationId xmlns:p14="http://schemas.microsoft.com/office/powerpoint/2010/main" val="17338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t-tests for unrelated (independent) samples examine differences between two sample means.</a:t>
            </a:r>
          </a:p>
          <a:p>
            <a:r>
              <a:rPr lang="en-GB" dirty="0" smtClean="0"/>
              <a:t>The null hypothesis is that no difference exists</a:t>
            </a:r>
          </a:p>
          <a:p>
            <a:r>
              <a:rPr lang="en-GB" dirty="0" smtClean="0"/>
              <a:t>Standard error is computed by using a pooled variance term, which takes into account the variances and sample sizes of each sample</a:t>
            </a:r>
          </a:p>
          <a:p>
            <a:endParaRPr lang="en-GB" dirty="0"/>
          </a:p>
          <a:p>
            <a:r>
              <a:rPr lang="en-GB" dirty="0" smtClean="0"/>
              <a:t>Power: our experiments need to be sufficiently “powered” to detect real effects that exist. </a:t>
            </a:r>
          </a:p>
          <a:p>
            <a:r>
              <a:rPr lang="en-GB" dirty="0" smtClean="0"/>
              <a:t>If they are not, then we’ll frequently commit type 2 errors</a:t>
            </a:r>
          </a:p>
          <a:p>
            <a:r>
              <a:rPr lang="en-GB" dirty="0" smtClean="0"/>
              <a:t>We can estimate power from effect size and the sample size (N) we plan to use</a:t>
            </a:r>
          </a:p>
          <a:p>
            <a:r>
              <a:rPr lang="en-GB" dirty="0" smtClean="0"/>
              <a:t>Similarly, we can estimate the required N, or the effect size we might detect.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0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Related samples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00451" y="1565172"/>
            <a:ext cx="8425184" cy="1143559"/>
          </a:xfrm>
        </p:spPr>
        <p:txBody>
          <a:bodyPr/>
          <a:lstStyle/>
          <a:p>
            <a:r>
              <a:rPr lang="en-GB" sz="2000" dirty="0"/>
              <a:t>These designs can be very powerful in a lot of situations.</a:t>
            </a:r>
          </a:p>
          <a:p>
            <a:r>
              <a:rPr lang="en-GB" sz="2000" dirty="0"/>
              <a:t>Hypothesis: vehicle stopping times (seconds to stop at 60mph) are slower in the evening than the morning.</a:t>
            </a:r>
          </a:p>
        </p:txBody>
      </p:sp>
      <p:graphicFrame>
        <p:nvGraphicFramePr>
          <p:cNvPr id="4" name="Table 3" descr="Example data from experiment "/>
          <p:cNvGraphicFramePr>
            <a:graphicFrameLocks noGrp="1"/>
          </p:cNvGraphicFramePr>
          <p:nvPr>
            <p:extLst/>
          </p:nvPr>
        </p:nvGraphicFramePr>
        <p:xfrm>
          <a:off x="918817" y="3260791"/>
          <a:ext cx="2725269" cy="312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423">
                  <a:extLst>
                    <a:ext uri="{9D8B030D-6E8A-4147-A177-3AD203B41FA5}">
                      <a16:colId xmlns:a16="http://schemas.microsoft.com/office/drawing/2014/main" val="1079142747"/>
                    </a:ext>
                  </a:extLst>
                </a:gridCol>
                <a:gridCol w="872564">
                  <a:extLst>
                    <a:ext uri="{9D8B030D-6E8A-4147-A177-3AD203B41FA5}">
                      <a16:colId xmlns:a16="http://schemas.microsoft.com/office/drawing/2014/main" val="2321521830"/>
                    </a:ext>
                  </a:extLst>
                </a:gridCol>
                <a:gridCol w="944282">
                  <a:extLst>
                    <a:ext uri="{9D8B030D-6E8A-4147-A177-3AD203B41FA5}">
                      <a16:colId xmlns:a16="http://schemas.microsoft.com/office/drawing/2014/main" val="1247003138"/>
                    </a:ext>
                  </a:extLst>
                </a:gridCol>
              </a:tblGrid>
              <a:tr h="34759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9256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8345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6755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1570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3051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76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301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2080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54610"/>
                  </a:ext>
                </a:extLst>
              </a:tr>
            </a:tbl>
          </a:graphicData>
        </a:graphic>
      </p:graphicFrame>
      <p:graphicFrame>
        <p:nvGraphicFramePr>
          <p:cNvPr id="5" name="Table 4" descr="Example data from experiment "/>
          <p:cNvGraphicFramePr>
            <a:graphicFrameLocks noGrp="1"/>
          </p:cNvGraphicFramePr>
          <p:nvPr>
            <p:extLst/>
          </p:nvPr>
        </p:nvGraphicFramePr>
        <p:xfrm>
          <a:off x="4878227" y="3248843"/>
          <a:ext cx="1873624" cy="312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812">
                  <a:extLst>
                    <a:ext uri="{9D8B030D-6E8A-4147-A177-3AD203B41FA5}">
                      <a16:colId xmlns:a16="http://schemas.microsoft.com/office/drawing/2014/main" val="1079142747"/>
                    </a:ext>
                  </a:extLst>
                </a:gridCol>
                <a:gridCol w="936812">
                  <a:extLst>
                    <a:ext uri="{9D8B030D-6E8A-4147-A177-3AD203B41FA5}">
                      <a16:colId xmlns:a16="http://schemas.microsoft.com/office/drawing/2014/main" val="2321521830"/>
                    </a:ext>
                  </a:extLst>
                </a:gridCol>
              </a:tblGrid>
              <a:tr h="34759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9256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8345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6755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1570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3051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76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301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2080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54610"/>
                  </a:ext>
                </a:extLst>
              </a:tr>
            </a:tbl>
          </a:graphicData>
        </a:graphic>
      </p:graphicFrame>
      <p:graphicFrame>
        <p:nvGraphicFramePr>
          <p:cNvPr id="6" name="Table 5" descr="Example data from experiment "/>
          <p:cNvGraphicFramePr>
            <a:graphicFrameLocks noGrp="1"/>
          </p:cNvGraphicFramePr>
          <p:nvPr>
            <p:extLst/>
          </p:nvPr>
        </p:nvGraphicFramePr>
        <p:xfrm>
          <a:off x="6926164" y="3248843"/>
          <a:ext cx="1860596" cy="312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298">
                  <a:extLst>
                    <a:ext uri="{9D8B030D-6E8A-4147-A177-3AD203B41FA5}">
                      <a16:colId xmlns:a16="http://schemas.microsoft.com/office/drawing/2014/main" val="1079142747"/>
                    </a:ext>
                  </a:extLst>
                </a:gridCol>
                <a:gridCol w="930298">
                  <a:extLst>
                    <a:ext uri="{9D8B030D-6E8A-4147-A177-3AD203B41FA5}">
                      <a16:colId xmlns:a16="http://schemas.microsoft.com/office/drawing/2014/main" val="1247003138"/>
                    </a:ext>
                  </a:extLst>
                </a:gridCol>
              </a:tblGrid>
              <a:tr h="34759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9256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8345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6755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1570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3051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76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301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2080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546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5607" y="2811173"/>
            <a:ext cx="17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Related samples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9715" y="2811173"/>
            <a:ext cx="309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Unrelated samples (next week)</a:t>
            </a:r>
          </a:p>
        </p:txBody>
      </p:sp>
    </p:spTree>
    <p:extLst>
      <p:ext uri="{BB962C8B-B14F-4D97-AF65-F5344CB8AC3E}">
        <p14:creationId xmlns:p14="http://schemas.microsoft.com/office/powerpoint/2010/main" val="39464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Related samples designs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76504" y="1635916"/>
            <a:ext cx="8425184" cy="47529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B050"/>
                </a:solidFill>
              </a:rPr>
              <a:t>An experimenter wants to test if people’s ability to rub their tummy while patting their head depends on their amount of sleep. He wants to test people after 3 hours and 8 hours sleep.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Sleep study problems</a:t>
            </a:r>
          </a:p>
          <a:p>
            <a:r>
              <a:rPr lang="en-GB" sz="2800" dirty="0"/>
              <a:t>People get better at the task with practice</a:t>
            </a:r>
          </a:p>
          <a:p>
            <a:r>
              <a:rPr lang="en-GB" sz="2800" dirty="0" smtClean="0"/>
              <a:t>Order effects to 3 vs. 8 hours?</a:t>
            </a:r>
            <a:endParaRPr lang="en-GB" sz="2800" dirty="0"/>
          </a:p>
          <a:p>
            <a:r>
              <a:rPr lang="en-GB" sz="2800" dirty="0"/>
              <a:t>Counterbalancing is an option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646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Related samples designs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71790" y="1340445"/>
            <a:ext cx="8425184" cy="4752975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dirty="0">
                <a:solidFill>
                  <a:srgbClr val="00B050"/>
                </a:solidFill>
              </a:rPr>
              <a:t>An experimenter wants to examine mood induction on the feeling of warmth towards others. After making people happy or sad, the experimenter has the participants engage in a team-building exercise. People rate others in the group for how warm their interactions were.</a:t>
            </a:r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0" indent="0">
              <a:buNone/>
            </a:pPr>
            <a:r>
              <a:rPr lang="en-GB" sz="2000" b="1" dirty="0"/>
              <a:t>Social warmth study problems</a:t>
            </a:r>
          </a:p>
          <a:p>
            <a:r>
              <a:rPr lang="en-GB" sz="2000" dirty="0"/>
              <a:t>Once people know they will rate for warmth, this will probably affect their behaviour</a:t>
            </a:r>
          </a:p>
          <a:p>
            <a:r>
              <a:rPr lang="en-GB" sz="2000" dirty="0"/>
              <a:t>We could have ratings made after all testing complete</a:t>
            </a:r>
          </a:p>
          <a:p>
            <a:r>
              <a:rPr lang="en-GB" sz="2000" dirty="0"/>
              <a:t>But one mood induction might affect the other.</a:t>
            </a:r>
          </a:p>
          <a:p>
            <a:r>
              <a:rPr lang="en-GB" sz="2000" dirty="0"/>
              <a:t>Difficult to run as within-subjects (related samples)</a:t>
            </a:r>
          </a:p>
          <a:p>
            <a:r>
              <a:rPr lang="en-GB" sz="2000" dirty="0"/>
              <a:t>Might work well as between-subjects (group split into happy/sad)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72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Related samples designs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27200" y="1475363"/>
            <a:ext cx="8425184" cy="4752975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>
                <a:solidFill>
                  <a:srgbClr val="00B050"/>
                </a:solidFill>
              </a:rPr>
              <a:t>An experimenter wants to test perception of subliminal meaning in records. She has participants listen to either a 3 minute pop song or heavy metal song and then asks them a structured series of questions to see if they picked up on the message.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Subliminal perception study problems</a:t>
            </a:r>
          </a:p>
          <a:p>
            <a:r>
              <a:rPr lang="en-GB" dirty="0"/>
              <a:t>Once participants are made aware of subliminal message, they will almost certainly look for it.</a:t>
            </a:r>
          </a:p>
          <a:p>
            <a:r>
              <a:rPr lang="en-GB" dirty="0"/>
              <a:t>Sometimes it’s impossible to use a within-subjects design.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7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Unrelated samples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28751" y="1984376"/>
            <a:ext cx="9023349" cy="3933823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Often </a:t>
            </a:r>
            <a:r>
              <a:rPr lang="en-GB" sz="3200" b="1" dirty="0">
                <a:solidFill>
                  <a:srgbClr val="FF0000"/>
                </a:solidFill>
              </a:rPr>
              <a:t>we want to purposefully compare different groups of people</a:t>
            </a:r>
            <a:r>
              <a:rPr lang="en-GB" sz="3200" dirty="0">
                <a:solidFill>
                  <a:srgbClr val="FF0000"/>
                </a:solidFill>
              </a:rPr>
              <a:t>:</a:t>
            </a:r>
          </a:p>
          <a:p>
            <a:r>
              <a:rPr lang="en-GB" sz="3200" dirty="0"/>
              <a:t>Male vs. Female</a:t>
            </a:r>
          </a:p>
          <a:p>
            <a:r>
              <a:rPr lang="en-GB" sz="3200" dirty="0"/>
              <a:t>Young vs. Old</a:t>
            </a:r>
          </a:p>
          <a:p>
            <a:r>
              <a:rPr lang="en-GB" sz="3200" dirty="0"/>
              <a:t>English vs. Australian</a:t>
            </a:r>
          </a:p>
          <a:p>
            <a:r>
              <a:rPr lang="en-GB" sz="3200" dirty="0"/>
              <a:t>Patient population vs. control</a:t>
            </a:r>
          </a:p>
        </p:txBody>
      </p:sp>
    </p:spTree>
    <p:extLst>
      <p:ext uri="{BB962C8B-B14F-4D97-AF65-F5344CB8AC3E}">
        <p14:creationId xmlns:p14="http://schemas.microsoft.com/office/powerpoint/2010/main" val="160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Unrelated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979186" y="1501777"/>
                <a:ext cx="9898364" cy="43837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With one-sample and related samples t-tests, we have been concerned with whether one mean is different from zero.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i.e., the null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800" dirty="0"/>
                  <a:t> for one sample (one-sample)</a:t>
                </a:r>
              </a:p>
              <a:p>
                <a:r>
                  <a:rPr lang="en-GB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800" dirty="0"/>
                  <a:t> for the related sample (related sample)</a:t>
                </a:r>
              </a:p>
              <a:p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/>
                  <a:t>But for </a:t>
                </a:r>
                <a:r>
                  <a:rPr lang="en-GB" sz="2800" dirty="0">
                    <a:solidFill>
                      <a:srgbClr val="FF0000"/>
                    </a:solidFill>
                  </a:rPr>
                  <a:t>unrelated samples </a:t>
                </a:r>
                <a:r>
                  <a:rPr lang="en-GB" sz="2800" dirty="0"/>
                  <a:t>the null hypothesis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800" dirty="0"/>
                  <a:t>    </a:t>
                </a:r>
              </a:p>
              <a:p>
                <a:r>
                  <a:rPr lang="en-GB" sz="2800" dirty="0"/>
                  <a:t>That is, is the </a:t>
                </a:r>
                <a:r>
                  <a:rPr lang="en-GB" sz="2800" i="1" dirty="0"/>
                  <a:t>difference</a:t>
                </a:r>
                <a:r>
                  <a:rPr lang="en-GB" sz="2800" dirty="0"/>
                  <a:t> between the two samples is 0</a:t>
                </a:r>
              </a:p>
              <a:p>
                <a:r>
                  <a:rPr lang="en-GB" sz="2800" dirty="0"/>
                  <a:t>We are testing if the two sample means are equivalent.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979186" y="1501777"/>
                <a:ext cx="9898364" cy="4383760"/>
              </a:xfrm>
              <a:blipFill>
                <a:blip r:embed="rId2"/>
                <a:stretch>
                  <a:fillRect l="-1294" t="-1252" b="-7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3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Unrelated samples t-test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9212" y="1544051"/>
            <a:ext cx="8425184" cy="504078"/>
          </a:xfrm>
        </p:spPr>
        <p:txBody>
          <a:bodyPr/>
          <a:lstStyle/>
          <a:p>
            <a:r>
              <a:rPr lang="en-GB" dirty="0"/>
              <a:t>The logic of the t-test is very similar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2980" y="2356810"/>
                <a:ext cx="2909667" cy="13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" y="2356810"/>
                <a:ext cx="2909667" cy="1343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78251" y="2354717"/>
                <a:ext cx="4027322" cy="1299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251" y="2354717"/>
                <a:ext cx="4027322" cy="1299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49028" y="4008679"/>
            <a:ext cx="3351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sample: we test the sample mean against an expected value.</a:t>
            </a:r>
          </a:p>
          <a:p>
            <a:endParaRPr lang="en-GB" dirty="0"/>
          </a:p>
          <a:p>
            <a:r>
              <a:rPr lang="en-GB" dirty="0"/>
              <a:t>Related samples: we test the mean of difference scores against the expected value (</a:t>
            </a:r>
            <a:r>
              <a:rPr lang="el-GR" i="1" dirty="0"/>
              <a:t>μ</a:t>
            </a:r>
            <a:r>
              <a:rPr lang="en-GB" dirty="0"/>
              <a:t> =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12271" y="3961275"/>
                <a:ext cx="337179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Unrelated samples: we test the two sample means against each other. </a:t>
                </a:r>
              </a:p>
              <a:p>
                <a:endParaRPr lang="en-GB" dirty="0"/>
              </a:p>
              <a:p>
                <a:r>
                  <a:rPr lang="en-GB" dirty="0"/>
                  <a:t>Under the null hypothesis we expect no difference (</a:t>
                </a:r>
                <a:r>
                  <a:rPr lang="el-GR" dirty="0"/>
                  <a:t>μ</a:t>
                </a:r>
                <a:r>
                  <a:rPr lang="en-GB" dirty="0"/>
                  <a:t>=0), so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271" y="3961275"/>
                <a:ext cx="3371795" cy="2031325"/>
              </a:xfrm>
              <a:prstGeom prst="rect">
                <a:avLst/>
              </a:prstGeom>
              <a:blipFill>
                <a:blip r:embed="rId4"/>
                <a:stretch>
                  <a:fillRect l="-1447" t="-18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4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A267B064C44192BB084539ECADAC" ma:contentTypeVersion="14" ma:contentTypeDescription="Create a new document." ma:contentTypeScope="" ma:versionID="a77883c3bf3a40746deb3bcdf14fe831">
  <xsd:schema xmlns:xsd="http://www.w3.org/2001/XMLSchema" xmlns:xs="http://www.w3.org/2001/XMLSchema" xmlns:p="http://schemas.microsoft.com/office/2006/metadata/properties" xmlns:ns3="28ce8630-28fb-4cc7-a3c6-589ce22c18eb" xmlns:ns4="c295edf8-f436-49d3-b5c7-cea7d1fac4af" targetNamespace="http://schemas.microsoft.com/office/2006/metadata/properties" ma:root="true" ma:fieldsID="821e03091c9a28c2e2d22c10509d0606" ns3:_="" ns4:_="">
    <xsd:import namespace="28ce8630-28fb-4cc7-a3c6-589ce22c18eb"/>
    <xsd:import namespace="c295edf8-f436-49d3-b5c7-cea7d1fac4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e8630-28fb-4cc7-a3c6-589ce22c1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5edf8-f436-49d3-b5c7-cea7d1fac4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36E19-8089-4F1C-B47E-1EE3CA11F43B}">
  <ds:schemaRefs>
    <ds:schemaRef ds:uri="c295edf8-f436-49d3-b5c7-cea7d1fac4a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8ce8630-28fb-4cc7-a3c6-589ce22c18e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5C1F38-C6B1-4446-B4BC-3C3738D0F9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1C1E1-8BA1-4152-8E1A-1C99C5F1F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ce8630-28fb-4cc7-a3c6-589ce22c18eb"/>
    <ds:schemaRef ds:uri="c295edf8-f436-49d3-b5c7-cea7d1fac4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1602</Words>
  <Application>Microsoft Office PowerPoint</Application>
  <PresentationFormat>Widescreen</PresentationFormat>
  <Paragraphs>255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Arial</vt:lpstr>
      <vt:lpstr>Default Theme</vt:lpstr>
      <vt:lpstr>Slide 2: Text Only</vt:lpstr>
      <vt:lpstr>Week 9: Comparing means from unrelated samples PSYC121: Statistics for Psychologists</vt:lpstr>
      <vt:lpstr>Revision of some concepts The t distribution</vt:lpstr>
      <vt:lpstr>Related samples</vt:lpstr>
      <vt:lpstr>Related samples designs</vt:lpstr>
      <vt:lpstr>Related samples designs</vt:lpstr>
      <vt:lpstr>Related samples designs</vt:lpstr>
      <vt:lpstr>Unrelated samples</vt:lpstr>
      <vt:lpstr>Unrelated samples</vt:lpstr>
      <vt:lpstr>Unrelated samples t-test</vt:lpstr>
      <vt:lpstr>Unrelated samples t-test</vt:lpstr>
      <vt:lpstr>Measures of variability (recap)</vt:lpstr>
      <vt:lpstr>Pooled variance</vt:lpstr>
      <vt:lpstr>Pooled variance</vt:lpstr>
      <vt:lpstr>Homogeneity of variance</vt:lpstr>
      <vt:lpstr>Degrees of freedom</vt:lpstr>
      <vt:lpstr>Power</vt:lpstr>
      <vt:lpstr>Power</vt:lpstr>
      <vt:lpstr>Power</vt:lpstr>
      <vt:lpstr>Power</vt:lpstr>
      <vt:lpstr>Power</vt:lpstr>
      <vt:lpstr>Achieving appropriate power</vt:lpstr>
      <vt:lpstr>Achieving appropriate power</vt:lpstr>
      <vt:lpstr>Estimating sample size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PSYC102: Skills and Analysis</dc:title>
  <dc:creator>Tom Beesley</dc:creator>
  <cp:lastModifiedBy>Tom Beesley</cp:lastModifiedBy>
  <cp:revision>165</cp:revision>
  <dcterms:created xsi:type="dcterms:W3CDTF">2017-10-31T12:29:26Z</dcterms:created>
  <dcterms:modified xsi:type="dcterms:W3CDTF">2022-12-02T12:45:56Z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0x010100EAEEA267B064C44192BB084539ECADAC</vt:lpwstr>
  </property>
</Properties>
</file>